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  <p:sldMasterId id="2147483672" r:id="rId5"/>
    <p:sldMasterId id="2147483677" r:id="rId6"/>
    <p:sldMasterId id="2147483686" r:id="rId7"/>
  </p:sldMasterIdLst>
  <p:notesMasterIdLst>
    <p:notesMasterId r:id="rId142"/>
  </p:notesMasterIdLst>
  <p:sldIdLst>
    <p:sldId id="288" r:id="rId8"/>
    <p:sldId id="314" r:id="rId9"/>
    <p:sldId id="257" r:id="rId10"/>
    <p:sldId id="339" r:id="rId11"/>
    <p:sldId id="258" r:id="rId12"/>
    <p:sldId id="340" r:id="rId13"/>
    <p:sldId id="341" r:id="rId14"/>
    <p:sldId id="260" r:id="rId15"/>
    <p:sldId id="342" r:id="rId16"/>
    <p:sldId id="261" r:id="rId17"/>
    <p:sldId id="262" r:id="rId18"/>
    <p:sldId id="343" r:id="rId19"/>
    <p:sldId id="344" r:id="rId20"/>
    <p:sldId id="345" r:id="rId21"/>
    <p:sldId id="347" r:id="rId22"/>
    <p:sldId id="346" r:id="rId23"/>
    <p:sldId id="348" r:id="rId24"/>
    <p:sldId id="349" r:id="rId25"/>
    <p:sldId id="350" r:id="rId26"/>
    <p:sldId id="351" r:id="rId27"/>
    <p:sldId id="352" r:id="rId28"/>
    <p:sldId id="354" r:id="rId29"/>
    <p:sldId id="263" r:id="rId30"/>
    <p:sldId id="355" r:id="rId31"/>
    <p:sldId id="357" r:id="rId32"/>
    <p:sldId id="356" r:id="rId33"/>
    <p:sldId id="265" r:id="rId34"/>
    <p:sldId id="266" r:id="rId35"/>
    <p:sldId id="268" r:id="rId36"/>
    <p:sldId id="269" r:id="rId37"/>
    <p:sldId id="358" r:id="rId38"/>
    <p:sldId id="271" r:id="rId39"/>
    <p:sldId id="359" r:id="rId40"/>
    <p:sldId id="360" r:id="rId41"/>
    <p:sldId id="275" r:id="rId42"/>
    <p:sldId id="272" r:id="rId43"/>
    <p:sldId id="361" r:id="rId44"/>
    <p:sldId id="362" r:id="rId45"/>
    <p:sldId id="277" r:id="rId46"/>
    <p:sldId id="363" r:id="rId47"/>
    <p:sldId id="278" r:id="rId48"/>
    <p:sldId id="364" r:id="rId49"/>
    <p:sldId id="366" r:id="rId50"/>
    <p:sldId id="367" r:id="rId51"/>
    <p:sldId id="368" r:id="rId52"/>
    <p:sldId id="267" r:id="rId53"/>
    <p:sldId id="369" r:id="rId54"/>
    <p:sldId id="370" r:id="rId55"/>
    <p:sldId id="371" r:id="rId56"/>
    <p:sldId id="305" r:id="rId57"/>
    <p:sldId id="306" r:id="rId58"/>
    <p:sldId id="372" r:id="rId59"/>
    <p:sldId id="373" r:id="rId60"/>
    <p:sldId id="374" r:id="rId61"/>
    <p:sldId id="375" r:id="rId62"/>
    <p:sldId id="281" r:id="rId63"/>
    <p:sldId id="282" r:id="rId64"/>
    <p:sldId id="376" r:id="rId65"/>
    <p:sldId id="284" r:id="rId66"/>
    <p:sldId id="377" r:id="rId67"/>
    <p:sldId id="286" r:id="rId68"/>
    <p:sldId id="315" r:id="rId69"/>
    <p:sldId id="289" r:id="rId70"/>
    <p:sldId id="290" r:id="rId71"/>
    <p:sldId id="292" r:id="rId72"/>
    <p:sldId id="293" r:id="rId73"/>
    <p:sldId id="294" r:id="rId74"/>
    <p:sldId id="378" r:id="rId75"/>
    <p:sldId id="295" r:id="rId76"/>
    <p:sldId id="296" r:id="rId77"/>
    <p:sldId id="298" r:id="rId78"/>
    <p:sldId id="300" r:id="rId79"/>
    <p:sldId id="301" r:id="rId80"/>
    <p:sldId id="379" r:id="rId81"/>
    <p:sldId id="318" r:id="rId82"/>
    <p:sldId id="380" r:id="rId83"/>
    <p:sldId id="383" r:id="rId84"/>
    <p:sldId id="414" r:id="rId85"/>
    <p:sldId id="415" r:id="rId86"/>
    <p:sldId id="417" r:id="rId87"/>
    <p:sldId id="420" r:id="rId88"/>
    <p:sldId id="421" r:id="rId89"/>
    <p:sldId id="418" r:id="rId90"/>
    <p:sldId id="419" r:id="rId91"/>
    <p:sldId id="416" r:id="rId92"/>
    <p:sldId id="309" r:id="rId93"/>
    <p:sldId id="310" r:id="rId94"/>
    <p:sldId id="384" r:id="rId95"/>
    <p:sldId id="385" r:id="rId96"/>
    <p:sldId id="386" r:id="rId97"/>
    <p:sldId id="316" r:id="rId98"/>
    <p:sldId id="387" r:id="rId99"/>
    <p:sldId id="389" r:id="rId100"/>
    <p:sldId id="388" r:id="rId101"/>
    <p:sldId id="319" r:id="rId102"/>
    <p:sldId id="390" r:id="rId103"/>
    <p:sldId id="321" r:id="rId104"/>
    <p:sldId id="325" r:id="rId105"/>
    <p:sldId id="327" r:id="rId106"/>
    <p:sldId id="392" r:id="rId107"/>
    <p:sldId id="391" r:id="rId108"/>
    <p:sldId id="393" r:id="rId109"/>
    <p:sldId id="394" r:id="rId110"/>
    <p:sldId id="382" r:id="rId111"/>
    <p:sldId id="396" r:id="rId112"/>
    <p:sldId id="332" r:id="rId113"/>
    <p:sldId id="333" r:id="rId114"/>
    <p:sldId id="335" r:id="rId115"/>
    <p:sldId id="336" r:id="rId116"/>
    <p:sldId id="337" r:id="rId117"/>
    <p:sldId id="338" r:id="rId118"/>
    <p:sldId id="397" r:id="rId119"/>
    <p:sldId id="395" r:id="rId120"/>
    <p:sldId id="307" r:id="rId121"/>
    <p:sldId id="400" r:id="rId122"/>
    <p:sldId id="401" r:id="rId123"/>
    <p:sldId id="402" r:id="rId124"/>
    <p:sldId id="403" r:id="rId125"/>
    <p:sldId id="404" r:id="rId126"/>
    <p:sldId id="399" r:id="rId127"/>
    <p:sldId id="405" r:id="rId128"/>
    <p:sldId id="406" r:id="rId129"/>
    <p:sldId id="412" r:id="rId130"/>
    <p:sldId id="413" r:id="rId131"/>
    <p:sldId id="408" r:id="rId132"/>
    <p:sldId id="398" r:id="rId133"/>
    <p:sldId id="422" r:id="rId134"/>
    <p:sldId id="423" r:id="rId135"/>
    <p:sldId id="410" r:id="rId136"/>
    <p:sldId id="424" r:id="rId137"/>
    <p:sldId id="425" r:id="rId138"/>
    <p:sldId id="426" r:id="rId139"/>
    <p:sldId id="411" r:id="rId140"/>
    <p:sldId id="409" r:id="rId14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lid" initials="K" lastIdx="1" clrIdx="0">
    <p:extLst>
      <p:ext uri="{19B8F6BF-5375-455C-9EA6-DF929625EA0E}">
        <p15:presenceInfo xmlns:p15="http://schemas.microsoft.com/office/powerpoint/2012/main" userId="Khali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267C"/>
    <a:srgbClr val="D4DC2C"/>
    <a:srgbClr val="C4CB3D"/>
    <a:srgbClr val="52277C"/>
    <a:srgbClr val="D0D721"/>
    <a:srgbClr val="59277F"/>
    <a:srgbClr val="FFFFFF"/>
    <a:srgbClr val="575756"/>
    <a:srgbClr val="2B2B2B"/>
    <a:srgbClr val="1D1D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Style léger 2 - Accentuation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Style moyen 3 - 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4B1156A-380E-4F78-BDF5-A606A8083BF9}" styleName="Style moyen 4 - Accentuatio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6D9F66E-5EB9-4882-86FB-DCBF35E3C3E4}" styleName="Style moyen 4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1EBBBCC-DAD2-459C-BE2E-F6DE35CF9A28}" styleName="Style foncé 2 - Accentuation 3/Accentuation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31"/>
  </p:normalViewPr>
  <p:slideViewPr>
    <p:cSldViewPr snapToGrid="0" snapToObjects="1">
      <p:cViewPr varScale="1">
        <p:scale>
          <a:sx n="59" d="100"/>
          <a:sy n="59" d="100"/>
        </p:scale>
        <p:origin x="84" y="184"/>
      </p:cViewPr>
      <p:guideLst>
        <p:guide orient="horz" pos="1684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117" Type="http://schemas.openxmlformats.org/officeDocument/2006/relationships/slide" Target="slides/slide110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12" Type="http://schemas.openxmlformats.org/officeDocument/2006/relationships/slide" Target="slides/slide105.xml"/><Relationship Id="rId133" Type="http://schemas.openxmlformats.org/officeDocument/2006/relationships/slide" Target="slides/slide126.xml"/><Relationship Id="rId138" Type="http://schemas.openxmlformats.org/officeDocument/2006/relationships/slide" Target="slides/slide131.xml"/><Relationship Id="rId16" Type="http://schemas.openxmlformats.org/officeDocument/2006/relationships/slide" Target="slides/slide9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123" Type="http://schemas.openxmlformats.org/officeDocument/2006/relationships/slide" Target="slides/slide116.xml"/><Relationship Id="rId128" Type="http://schemas.openxmlformats.org/officeDocument/2006/relationships/slide" Target="slides/slide121.xml"/><Relationship Id="rId14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113" Type="http://schemas.openxmlformats.org/officeDocument/2006/relationships/slide" Target="slides/slide106.xml"/><Relationship Id="rId118" Type="http://schemas.openxmlformats.org/officeDocument/2006/relationships/slide" Target="slides/slide111.xml"/><Relationship Id="rId134" Type="http://schemas.openxmlformats.org/officeDocument/2006/relationships/slide" Target="slides/slide127.xml"/><Relationship Id="rId139" Type="http://schemas.openxmlformats.org/officeDocument/2006/relationships/slide" Target="slides/slide132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103" Type="http://schemas.openxmlformats.org/officeDocument/2006/relationships/slide" Target="slides/slide96.xml"/><Relationship Id="rId108" Type="http://schemas.openxmlformats.org/officeDocument/2006/relationships/slide" Target="slides/slide101.xml"/><Relationship Id="rId116" Type="http://schemas.openxmlformats.org/officeDocument/2006/relationships/slide" Target="slides/slide109.xml"/><Relationship Id="rId124" Type="http://schemas.openxmlformats.org/officeDocument/2006/relationships/slide" Target="slides/slide117.xml"/><Relationship Id="rId129" Type="http://schemas.openxmlformats.org/officeDocument/2006/relationships/slide" Target="slides/slide122.xml"/><Relationship Id="rId137" Type="http://schemas.openxmlformats.org/officeDocument/2006/relationships/slide" Target="slides/slide13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11" Type="http://schemas.openxmlformats.org/officeDocument/2006/relationships/slide" Target="slides/slide104.xml"/><Relationship Id="rId132" Type="http://schemas.openxmlformats.org/officeDocument/2006/relationships/slide" Target="slides/slide125.xml"/><Relationship Id="rId140" Type="http://schemas.openxmlformats.org/officeDocument/2006/relationships/slide" Target="slides/slide133.xml"/><Relationship Id="rId14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14" Type="http://schemas.openxmlformats.org/officeDocument/2006/relationships/slide" Target="slides/slide107.xml"/><Relationship Id="rId119" Type="http://schemas.openxmlformats.org/officeDocument/2006/relationships/slide" Target="slides/slide112.xml"/><Relationship Id="rId127" Type="http://schemas.openxmlformats.org/officeDocument/2006/relationships/slide" Target="slides/slide12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122" Type="http://schemas.openxmlformats.org/officeDocument/2006/relationships/slide" Target="slides/slide115.xml"/><Relationship Id="rId130" Type="http://schemas.openxmlformats.org/officeDocument/2006/relationships/slide" Target="slides/slide123.xml"/><Relationship Id="rId135" Type="http://schemas.openxmlformats.org/officeDocument/2006/relationships/slide" Target="slides/slide128.xml"/><Relationship Id="rId14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120" Type="http://schemas.openxmlformats.org/officeDocument/2006/relationships/slide" Target="slides/slide113.xml"/><Relationship Id="rId125" Type="http://schemas.openxmlformats.org/officeDocument/2006/relationships/slide" Target="slides/slide118.xml"/><Relationship Id="rId141" Type="http://schemas.openxmlformats.org/officeDocument/2006/relationships/slide" Target="slides/slide134.xml"/><Relationship Id="rId146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slide" Target="slides/slide103.xml"/><Relationship Id="rId115" Type="http://schemas.openxmlformats.org/officeDocument/2006/relationships/slide" Target="slides/slide108.xml"/><Relationship Id="rId131" Type="http://schemas.openxmlformats.org/officeDocument/2006/relationships/slide" Target="slides/slide124.xml"/><Relationship Id="rId136" Type="http://schemas.openxmlformats.org/officeDocument/2006/relationships/slide" Target="slides/slide129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126" Type="http://schemas.openxmlformats.org/officeDocument/2006/relationships/slide" Target="slides/slide119.xml"/><Relationship Id="rId147" Type="http://schemas.openxmlformats.org/officeDocument/2006/relationships/tableStyles" Target="tableStyle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121" Type="http://schemas.openxmlformats.org/officeDocument/2006/relationships/slide" Target="slides/slide114.xml"/><Relationship Id="rId14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15A62-7250-9C4A-BDBD-7A9C7C908C43}" type="datetimeFigureOut">
              <a:rPr lang="fr-FR" smtClean="0"/>
              <a:t>26/01/2021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D65B7-BF55-1342-A7A1-1CCC8F1837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6007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2E62343D-BEAB-496D-8546-8A45A4BE84A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D1EB21E9-886D-4623-ACB4-D7CBBF37F81F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3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Text Box 1">
            <a:extLst>
              <a:ext uri="{FF2B5EF4-FFF2-40B4-BE49-F238E27FC236}">
                <a16:creationId xmlns:a16="http://schemas.microsoft.com/office/drawing/2014/main" id="{543336F5-4795-479E-B7D0-5BB5C262D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F767A93C-DE69-4033-8174-6DF3F87F609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2" name="Text Box 2">
            <a:extLst>
              <a:ext uri="{FF2B5EF4-FFF2-40B4-BE49-F238E27FC236}">
                <a16:creationId xmlns:a16="http://schemas.microsoft.com/office/drawing/2014/main" id="{BA5CB733-D082-4F5A-AD5B-D1980D99E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B90C616C-D5C0-4B37-A874-7EE126A565A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3" name="Text Box 3">
            <a:extLst>
              <a:ext uri="{FF2B5EF4-FFF2-40B4-BE49-F238E27FC236}">
                <a16:creationId xmlns:a16="http://schemas.microsoft.com/office/drawing/2014/main" id="{7B4EF747-D18F-4F76-B2DA-59DD844E69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EBED1742-6133-44EC-9550-C8F468AE53B4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4" name="Text Box 4">
            <a:extLst>
              <a:ext uri="{FF2B5EF4-FFF2-40B4-BE49-F238E27FC236}">
                <a16:creationId xmlns:a16="http://schemas.microsoft.com/office/drawing/2014/main" id="{87977FC1-7901-4241-992A-BCFE0758FE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0CB96D23-3E4A-4B09-986A-5E5064767688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5" name="Text Box 5">
            <a:extLst>
              <a:ext uri="{FF2B5EF4-FFF2-40B4-BE49-F238E27FC236}">
                <a16:creationId xmlns:a16="http://schemas.microsoft.com/office/drawing/2014/main" id="{EAC68321-1F2E-4E29-ABD1-DD76BA303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C428ADC6-8967-4369-AD27-C6DCE4F702D8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6" name="Rectangle 6">
            <a:extLst>
              <a:ext uri="{FF2B5EF4-FFF2-40B4-BE49-F238E27FC236}">
                <a16:creationId xmlns:a16="http://schemas.microsoft.com/office/drawing/2014/main" id="{CF4F04CC-A315-4FB2-8ACA-8EA1B335E8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7" name="Rectangle 7">
            <a:extLst>
              <a:ext uri="{FF2B5EF4-FFF2-40B4-BE49-F238E27FC236}">
                <a16:creationId xmlns:a16="http://schemas.microsoft.com/office/drawing/2014/main" id="{DA4D440B-A62B-479C-A83C-4E4C6C9968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2E62343D-BEAB-496D-8546-8A45A4BE84A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D1EB21E9-886D-4623-ACB4-D7CBBF37F81F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12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Text Box 1">
            <a:extLst>
              <a:ext uri="{FF2B5EF4-FFF2-40B4-BE49-F238E27FC236}">
                <a16:creationId xmlns:a16="http://schemas.microsoft.com/office/drawing/2014/main" id="{543336F5-4795-479E-B7D0-5BB5C262D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F767A93C-DE69-4033-8174-6DF3F87F609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12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2" name="Text Box 2">
            <a:extLst>
              <a:ext uri="{FF2B5EF4-FFF2-40B4-BE49-F238E27FC236}">
                <a16:creationId xmlns:a16="http://schemas.microsoft.com/office/drawing/2014/main" id="{BA5CB733-D082-4F5A-AD5B-D1980D99E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B90C616C-D5C0-4B37-A874-7EE126A565A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12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3" name="Text Box 3">
            <a:extLst>
              <a:ext uri="{FF2B5EF4-FFF2-40B4-BE49-F238E27FC236}">
                <a16:creationId xmlns:a16="http://schemas.microsoft.com/office/drawing/2014/main" id="{7B4EF747-D18F-4F76-B2DA-59DD844E69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EBED1742-6133-44EC-9550-C8F468AE53B4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12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4" name="Text Box 4">
            <a:extLst>
              <a:ext uri="{FF2B5EF4-FFF2-40B4-BE49-F238E27FC236}">
                <a16:creationId xmlns:a16="http://schemas.microsoft.com/office/drawing/2014/main" id="{87977FC1-7901-4241-992A-BCFE0758FE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0CB96D23-3E4A-4B09-986A-5E5064767688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12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5" name="Text Box 5">
            <a:extLst>
              <a:ext uri="{FF2B5EF4-FFF2-40B4-BE49-F238E27FC236}">
                <a16:creationId xmlns:a16="http://schemas.microsoft.com/office/drawing/2014/main" id="{EAC68321-1F2E-4E29-ABD1-DD76BA303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C428ADC6-8967-4369-AD27-C6DCE4F702D8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12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6" name="Rectangle 6">
            <a:extLst>
              <a:ext uri="{FF2B5EF4-FFF2-40B4-BE49-F238E27FC236}">
                <a16:creationId xmlns:a16="http://schemas.microsoft.com/office/drawing/2014/main" id="{CF4F04CC-A315-4FB2-8ACA-8EA1B335E8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7" name="Rectangle 7">
            <a:extLst>
              <a:ext uri="{FF2B5EF4-FFF2-40B4-BE49-F238E27FC236}">
                <a16:creationId xmlns:a16="http://schemas.microsoft.com/office/drawing/2014/main" id="{DA4D440B-A62B-479C-A83C-4E4C6C9968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04143667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2E62343D-BEAB-496D-8546-8A45A4BE84A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D1EB21E9-886D-4623-ACB4-D7CBBF37F81F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104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Text Box 1">
            <a:extLst>
              <a:ext uri="{FF2B5EF4-FFF2-40B4-BE49-F238E27FC236}">
                <a16:creationId xmlns:a16="http://schemas.microsoft.com/office/drawing/2014/main" id="{543336F5-4795-479E-B7D0-5BB5C262D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F767A93C-DE69-4033-8174-6DF3F87F609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104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2" name="Text Box 2">
            <a:extLst>
              <a:ext uri="{FF2B5EF4-FFF2-40B4-BE49-F238E27FC236}">
                <a16:creationId xmlns:a16="http://schemas.microsoft.com/office/drawing/2014/main" id="{BA5CB733-D082-4F5A-AD5B-D1980D99E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B90C616C-D5C0-4B37-A874-7EE126A565A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104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3" name="Text Box 3">
            <a:extLst>
              <a:ext uri="{FF2B5EF4-FFF2-40B4-BE49-F238E27FC236}">
                <a16:creationId xmlns:a16="http://schemas.microsoft.com/office/drawing/2014/main" id="{7B4EF747-D18F-4F76-B2DA-59DD844E69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EBED1742-6133-44EC-9550-C8F468AE53B4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104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4" name="Text Box 4">
            <a:extLst>
              <a:ext uri="{FF2B5EF4-FFF2-40B4-BE49-F238E27FC236}">
                <a16:creationId xmlns:a16="http://schemas.microsoft.com/office/drawing/2014/main" id="{87977FC1-7901-4241-992A-BCFE0758FE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0CB96D23-3E4A-4B09-986A-5E5064767688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104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5" name="Text Box 5">
            <a:extLst>
              <a:ext uri="{FF2B5EF4-FFF2-40B4-BE49-F238E27FC236}">
                <a16:creationId xmlns:a16="http://schemas.microsoft.com/office/drawing/2014/main" id="{EAC68321-1F2E-4E29-ABD1-DD76BA303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C428ADC6-8967-4369-AD27-C6DCE4F702D8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104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6" name="Rectangle 6">
            <a:extLst>
              <a:ext uri="{FF2B5EF4-FFF2-40B4-BE49-F238E27FC236}">
                <a16:creationId xmlns:a16="http://schemas.microsoft.com/office/drawing/2014/main" id="{CF4F04CC-A315-4FB2-8ACA-8EA1B335E8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7" name="Rectangle 7">
            <a:extLst>
              <a:ext uri="{FF2B5EF4-FFF2-40B4-BE49-F238E27FC236}">
                <a16:creationId xmlns:a16="http://schemas.microsoft.com/office/drawing/2014/main" id="{DA4D440B-A62B-479C-A83C-4E4C6C9968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98316594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19">
            <a:extLst>
              <a:ext uri="{FF2B5EF4-FFF2-40B4-BE49-F238E27FC236}">
                <a16:creationId xmlns:a16="http://schemas.microsoft.com/office/drawing/2014/main" id="{9BC804EF-F66A-4818-91A2-75037348DE9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A66FE42E-FEB5-46F2-93FB-7B927905EE38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105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2579" name="Text Box 1">
            <a:extLst>
              <a:ext uri="{FF2B5EF4-FFF2-40B4-BE49-F238E27FC236}">
                <a16:creationId xmlns:a16="http://schemas.microsoft.com/office/drawing/2014/main" id="{F18EF264-24CB-4D0A-A22D-317924C28B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DFB9231A-C8A6-495C-9E28-62C0373D0EEE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105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2580" name="Text Box 2">
            <a:extLst>
              <a:ext uri="{FF2B5EF4-FFF2-40B4-BE49-F238E27FC236}">
                <a16:creationId xmlns:a16="http://schemas.microsoft.com/office/drawing/2014/main" id="{91E3397C-1D83-489C-8CD7-CDF3ECC96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CDB4ABE0-65EF-4274-9CE6-71E4C0966724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105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2581" name="Text Box 3">
            <a:extLst>
              <a:ext uri="{FF2B5EF4-FFF2-40B4-BE49-F238E27FC236}">
                <a16:creationId xmlns:a16="http://schemas.microsoft.com/office/drawing/2014/main" id="{E0135160-21BB-493E-81DA-BA4B8198D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F46F6AB5-EC36-4AF4-B261-EC963FB0A2D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105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2582" name="Text Box 4">
            <a:extLst>
              <a:ext uri="{FF2B5EF4-FFF2-40B4-BE49-F238E27FC236}">
                <a16:creationId xmlns:a16="http://schemas.microsoft.com/office/drawing/2014/main" id="{7E908B37-326E-41D1-8727-997E1F2117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A1502AB8-8D64-46DF-8C93-A7AD5DE2C9CF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105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2583" name="Text Box 5">
            <a:extLst>
              <a:ext uri="{FF2B5EF4-FFF2-40B4-BE49-F238E27FC236}">
                <a16:creationId xmlns:a16="http://schemas.microsoft.com/office/drawing/2014/main" id="{3F5CDBFE-8217-4423-8B09-69F292BBC7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A9DB133B-BC5E-461D-8645-DBFADB6B04C5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105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2584" name="Rectangle 6">
            <a:extLst>
              <a:ext uri="{FF2B5EF4-FFF2-40B4-BE49-F238E27FC236}">
                <a16:creationId xmlns:a16="http://schemas.microsoft.com/office/drawing/2014/main" id="{7D398CE8-062E-4CE1-A842-F6AA36A005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2585" name="Rectangle 7">
            <a:extLst>
              <a:ext uri="{FF2B5EF4-FFF2-40B4-BE49-F238E27FC236}">
                <a16:creationId xmlns:a16="http://schemas.microsoft.com/office/drawing/2014/main" id="{3C6D8A06-E5CE-4762-BD69-FFCB8BB24B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71218128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19">
            <a:extLst>
              <a:ext uri="{FF2B5EF4-FFF2-40B4-BE49-F238E27FC236}">
                <a16:creationId xmlns:a16="http://schemas.microsoft.com/office/drawing/2014/main" id="{5D9F2FAC-F024-431C-8035-7956259636F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C1F96F5A-9BC5-41D9-9D01-22B0B9B79778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106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6915" name="Text Box 1">
            <a:extLst>
              <a:ext uri="{FF2B5EF4-FFF2-40B4-BE49-F238E27FC236}">
                <a16:creationId xmlns:a16="http://schemas.microsoft.com/office/drawing/2014/main" id="{8158EC2C-2B18-4290-8709-C25EB8113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83BB08B4-8B0E-49D5-9E14-1C1AAA14066F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106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6916" name="Text Box 2">
            <a:extLst>
              <a:ext uri="{FF2B5EF4-FFF2-40B4-BE49-F238E27FC236}">
                <a16:creationId xmlns:a16="http://schemas.microsoft.com/office/drawing/2014/main" id="{671CBD89-5F20-470F-A60A-532606EB2A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CC5FF865-E654-46AA-8A5F-20268226C822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106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6917" name="Text Box 3">
            <a:extLst>
              <a:ext uri="{FF2B5EF4-FFF2-40B4-BE49-F238E27FC236}">
                <a16:creationId xmlns:a16="http://schemas.microsoft.com/office/drawing/2014/main" id="{D4623ACB-8D4C-4CA8-8216-5B269455B3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A9A2E817-9822-4ADF-979E-8CBF5777C723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106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6918" name="Text Box 4">
            <a:extLst>
              <a:ext uri="{FF2B5EF4-FFF2-40B4-BE49-F238E27FC236}">
                <a16:creationId xmlns:a16="http://schemas.microsoft.com/office/drawing/2014/main" id="{8FB830D8-BA91-4D48-B219-1A1C46976F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60E9B71B-5CEE-49A1-81EA-881EF2F5604D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106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6919" name="Text Box 5">
            <a:extLst>
              <a:ext uri="{FF2B5EF4-FFF2-40B4-BE49-F238E27FC236}">
                <a16:creationId xmlns:a16="http://schemas.microsoft.com/office/drawing/2014/main" id="{9CB9719C-0ADE-4F67-B8DC-B6B7B902ED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80739748-FE6E-411F-ABD0-EF3ABD9DF1D4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106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6920" name="Rectangle 6">
            <a:extLst>
              <a:ext uri="{FF2B5EF4-FFF2-40B4-BE49-F238E27FC236}">
                <a16:creationId xmlns:a16="http://schemas.microsoft.com/office/drawing/2014/main" id="{484FAF1E-F985-4CF9-8B25-674E747A3B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6921" name="Rectangle 7">
            <a:extLst>
              <a:ext uri="{FF2B5EF4-FFF2-40B4-BE49-F238E27FC236}">
                <a16:creationId xmlns:a16="http://schemas.microsoft.com/office/drawing/2014/main" id="{8E84299D-6C37-4B0D-8F52-C36E860704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19">
            <a:extLst>
              <a:ext uri="{FF2B5EF4-FFF2-40B4-BE49-F238E27FC236}">
                <a16:creationId xmlns:a16="http://schemas.microsoft.com/office/drawing/2014/main" id="{5129E087-7398-4B3E-8680-648D044F9D0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099B0000-C9D9-449F-806E-4C1F6F5A3056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107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8963" name="Text Box 1">
            <a:extLst>
              <a:ext uri="{FF2B5EF4-FFF2-40B4-BE49-F238E27FC236}">
                <a16:creationId xmlns:a16="http://schemas.microsoft.com/office/drawing/2014/main" id="{7DF7E8CE-1A2F-4418-BA29-AF61E71EEF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38EC58C3-93F3-418A-AD4E-68AA914F7C0A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107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8964" name="Text Box 2">
            <a:extLst>
              <a:ext uri="{FF2B5EF4-FFF2-40B4-BE49-F238E27FC236}">
                <a16:creationId xmlns:a16="http://schemas.microsoft.com/office/drawing/2014/main" id="{5D0EFD1C-4025-4166-9926-1E5201C632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1BB4309E-AA55-4E96-9282-61823E3D7C0D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107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8965" name="Text Box 3">
            <a:extLst>
              <a:ext uri="{FF2B5EF4-FFF2-40B4-BE49-F238E27FC236}">
                <a16:creationId xmlns:a16="http://schemas.microsoft.com/office/drawing/2014/main" id="{1AF15AAC-BEF9-4838-9F71-B6FD073468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D77B7251-0073-47FC-82E9-B037F304B74E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107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8966" name="Text Box 4">
            <a:extLst>
              <a:ext uri="{FF2B5EF4-FFF2-40B4-BE49-F238E27FC236}">
                <a16:creationId xmlns:a16="http://schemas.microsoft.com/office/drawing/2014/main" id="{892B17A0-B602-45CE-A6AF-47490E753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71B3DCAF-503E-49D9-B50F-ED4751B1D94D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107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8967" name="Text Box 5">
            <a:extLst>
              <a:ext uri="{FF2B5EF4-FFF2-40B4-BE49-F238E27FC236}">
                <a16:creationId xmlns:a16="http://schemas.microsoft.com/office/drawing/2014/main" id="{6C059A90-8266-48EB-A731-F63136D86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2F2922BD-D1DF-48BE-B955-BB5B514C4A9D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107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8968" name="Rectangle 6">
            <a:extLst>
              <a:ext uri="{FF2B5EF4-FFF2-40B4-BE49-F238E27FC236}">
                <a16:creationId xmlns:a16="http://schemas.microsoft.com/office/drawing/2014/main" id="{B8756C8D-73A6-404C-A01F-342BDB4129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8969" name="Rectangle 7">
            <a:extLst>
              <a:ext uri="{FF2B5EF4-FFF2-40B4-BE49-F238E27FC236}">
                <a16:creationId xmlns:a16="http://schemas.microsoft.com/office/drawing/2014/main" id="{D5949F2F-A544-4B41-BEB7-80B2CAEAD3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19">
            <a:extLst>
              <a:ext uri="{FF2B5EF4-FFF2-40B4-BE49-F238E27FC236}">
                <a16:creationId xmlns:a16="http://schemas.microsoft.com/office/drawing/2014/main" id="{532A0537-66FF-4267-B998-5CCDDB18E8F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057BCBB4-C0EC-4C23-9DA6-E02038AC9F4B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108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3059" name="Text Box 1">
            <a:extLst>
              <a:ext uri="{FF2B5EF4-FFF2-40B4-BE49-F238E27FC236}">
                <a16:creationId xmlns:a16="http://schemas.microsoft.com/office/drawing/2014/main" id="{94802E4F-AE0F-4BD4-8B44-A3DFA935BE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64B47191-BE74-4E20-8BF9-5959582AB176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108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3060" name="Text Box 2">
            <a:extLst>
              <a:ext uri="{FF2B5EF4-FFF2-40B4-BE49-F238E27FC236}">
                <a16:creationId xmlns:a16="http://schemas.microsoft.com/office/drawing/2014/main" id="{A39DB7EC-D13F-4AE9-8A6B-EDABF1DDB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3F5FE9B2-CACB-46F0-9EFA-94A3BBFD35DE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108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3061" name="Text Box 3">
            <a:extLst>
              <a:ext uri="{FF2B5EF4-FFF2-40B4-BE49-F238E27FC236}">
                <a16:creationId xmlns:a16="http://schemas.microsoft.com/office/drawing/2014/main" id="{A9C09D86-7F70-4D36-AEC5-E6CFECE6A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27A49C75-743C-40FC-9C4E-5E915CBE9E4D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108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3062" name="Text Box 4">
            <a:extLst>
              <a:ext uri="{FF2B5EF4-FFF2-40B4-BE49-F238E27FC236}">
                <a16:creationId xmlns:a16="http://schemas.microsoft.com/office/drawing/2014/main" id="{5A31455A-1035-413E-8474-59CA3F415B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BBE896E-7AEC-44D0-940F-7ECDD1A90A73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108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3063" name="Text Box 5">
            <a:extLst>
              <a:ext uri="{FF2B5EF4-FFF2-40B4-BE49-F238E27FC236}">
                <a16:creationId xmlns:a16="http://schemas.microsoft.com/office/drawing/2014/main" id="{C89F1E74-85A0-4092-A011-D22975272E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EF05D94A-9E20-4B94-A260-98849209E6AC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108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3064" name="Rectangle 6">
            <a:extLst>
              <a:ext uri="{FF2B5EF4-FFF2-40B4-BE49-F238E27FC236}">
                <a16:creationId xmlns:a16="http://schemas.microsoft.com/office/drawing/2014/main" id="{09D412DF-2BE0-46C8-B19F-9690BCC9D2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3065" name="Rectangle 7">
            <a:extLst>
              <a:ext uri="{FF2B5EF4-FFF2-40B4-BE49-F238E27FC236}">
                <a16:creationId xmlns:a16="http://schemas.microsoft.com/office/drawing/2014/main" id="{8D662E99-3D0E-4561-8455-976170657D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19">
            <a:extLst>
              <a:ext uri="{FF2B5EF4-FFF2-40B4-BE49-F238E27FC236}">
                <a16:creationId xmlns:a16="http://schemas.microsoft.com/office/drawing/2014/main" id="{8937920C-2047-4163-BE7D-BC56FA7A3A1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C00EC166-F4B9-4132-8BEA-0A0C634342AE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109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5107" name="Text Box 1">
            <a:extLst>
              <a:ext uri="{FF2B5EF4-FFF2-40B4-BE49-F238E27FC236}">
                <a16:creationId xmlns:a16="http://schemas.microsoft.com/office/drawing/2014/main" id="{81D212D0-384D-41C4-8542-C0D9667230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61D9DC1E-EE07-41CF-B004-3EB57425B0D5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109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5108" name="Text Box 2">
            <a:extLst>
              <a:ext uri="{FF2B5EF4-FFF2-40B4-BE49-F238E27FC236}">
                <a16:creationId xmlns:a16="http://schemas.microsoft.com/office/drawing/2014/main" id="{3AF2C70D-6A19-4C2C-BCC9-4D8C7499C0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C50CF251-6704-453B-9DE4-B42CD25DD4FE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109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5109" name="Text Box 3">
            <a:extLst>
              <a:ext uri="{FF2B5EF4-FFF2-40B4-BE49-F238E27FC236}">
                <a16:creationId xmlns:a16="http://schemas.microsoft.com/office/drawing/2014/main" id="{127406CE-3B43-4423-BBF8-CB866DE927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CE57A740-0492-406E-821C-203D1F898F36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109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5110" name="Text Box 4">
            <a:extLst>
              <a:ext uri="{FF2B5EF4-FFF2-40B4-BE49-F238E27FC236}">
                <a16:creationId xmlns:a16="http://schemas.microsoft.com/office/drawing/2014/main" id="{2055275A-0DC6-478D-AECD-D8641ABED1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1CA893C7-A901-4547-BE22-D64DE07246BE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109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5111" name="Text Box 5">
            <a:extLst>
              <a:ext uri="{FF2B5EF4-FFF2-40B4-BE49-F238E27FC236}">
                <a16:creationId xmlns:a16="http://schemas.microsoft.com/office/drawing/2014/main" id="{B79AB9AB-B24F-41DA-B853-9685FD556B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96061813-B500-4998-A1DA-E1392236A7D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109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5112" name="Rectangle 6">
            <a:extLst>
              <a:ext uri="{FF2B5EF4-FFF2-40B4-BE49-F238E27FC236}">
                <a16:creationId xmlns:a16="http://schemas.microsoft.com/office/drawing/2014/main" id="{1907DFE9-CB08-4CFC-9691-E74278ADC5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5113" name="Rectangle 7">
            <a:extLst>
              <a:ext uri="{FF2B5EF4-FFF2-40B4-BE49-F238E27FC236}">
                <a16:creationId xmlns:a16="http://schemas.microsoft.com/office/drawing/2014/main" id="{235573E6-BF4C-4CC6-B1D5-3B3DB25C92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19">
            <a:extLst>
              <a:ext uri="{FF2B5EF4-FFF2-40B4-BE49-F238E27FC236}">
                <a16:creationId xmlns:a16="http://schemas.microsoft.com/office/drawing/2014/main" id="{A2AFA60D-F3B1-4A94-A20B-CA07C76BEF4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65A50E5B-CAC1-4446-8E22-BD2F87D4EF1B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110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7155" name="Text Box 1">
            <a:extLst>
              <a:ext uri="{FF2B5EF4-FFF2-40B4-BE49-F238E27FC236}">
                <a16:creationId xmlns:a16="http://schemas.microsoft.com/office/drawing/2014/main" id="{18F0F426-2B9A-4F40-BA65-DFF95A27F6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70989C2F-29F3-4994-98E6-7A9FFAF0CCB4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110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7156" name="Text Box 2">
            <a:extLst>
              <a:ext uri="{FF2B5EF4-FFF2-40B4-BE49-F238E27FC236}">
                <a16:creationId xmlns:a16="http://schemas.microsoft.com/office/drawing/2014/main" id="{0F42C9FC-13A0-48E7-9A03-90E19EE7A5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FC532B9B-A35A-433D-8AE4-63463134DF0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110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7157" name="Text Box 3">
            <a:extLst>
              <a:ext uri="{FF2B5EF4-FFF2-40B4-BE49-F238E27FC236}">
                <a16:creationId xmlns:a16="http://schemas.microsoft.com/office/drawing/2014/main" id="{8A91F855-DDCD-4CC9-A263-BBBAF8DFA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CCFC1D30-4DE0-4E97-8686-34C28CD849C0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110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7158" name="Text Box 4">
            <a:extLst>
              <a:ext uri="{FF2B5EF4-FFF2-40B4-BE49-F238E27FC236}">
                <a16:creationId xmlns:a16="http://schemas.microsoft.com/office/drawing/2014/main" id="{BFDC7D57-C1B2-472D-8365-F93EAC60D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FDBC6653-788E-4B72-97AA-A99B7363581C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110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7159" name="Text Box 5">
            <a:extLst>
              <a:ext uri="{FF2B5EF4-FFF2-40B4-BE49-F238E27FC236}">
                <a16:creationId xmlns:a16="http://schemas.microsoft.com/office/drawing/2014/main" id="{CBD8FF02-4A46-4220-8322-DBFAE81A4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E8CEBD3E-01F6-4380-9DA6-73FF9C135670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110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7160" name="Rectangle 6">
            <a:extLst>
              <a:ext uri="{FF2B5EF4-FFF2-40B4-BE49-F238E27FC236}">
                <a16:creationId xmlns:a16="http://schemas.microsoft.com/office/drawing/2014/main" id="{EDB79DA6-701C-48D1-95F5-B4F713EAE4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7161" name="Rectangle 7">
            <a:extLst>
              <a:ext uri="{FF2B5EF4-FFF2-40B4-BE49-F238E27FC236}">
                <a16:creationId xmlns:a16="http://schemas.microsoft.com/office/drawing/2014/main" id="{E7564630-EEB7-422B-83ED-CE3ED32741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19">
            <a:extLst>
              <a:ext uri="{FF2B5EF4-FFF2-40B4-BE49-F238E27FC236}">
                <a16:creationId xmlns:a16="http://schemas.microsoft.com/office/drawing/2014/main" id="{4ACE082B-7FBB-471C-B141-511FAD48739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AE17BBC0-DBA5-4365-B7EA-D75B41D048F0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111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9203" name="Text Box 1">
            <a:extLst>
              <a:ext uri="{FF2B5EF4-FFF2-40B4-BE49-F238E27FC236}">
                <a16:creationId xmlns:a16="http://schemas.microsoft.com/office/drawing/2014/main" id="{D1330779-5083-477B-A97E-F3DFCE4EF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77C8D5C5-6377-4396-813E-01023C0DE300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111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9204" name="Text Box 2">
            <a:extLst>
              <a:ext uri="{FF2B5EF4-FFF2-40B4-BE49-F238E27FC236}">
                <a16:creationId xmlns:a16="http://schemas.microsoft.com/office/drawing/2014/main" id="{A6003887-632B-4339-BF2F-C6543E30C2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EAF8F42C-37D1-4FEA-A40A-E832825F15C4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111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9205" name="Text Box 3">
            <a:extLst>
              <a:ext uri="{FF2B5EF4-FFF2-40B4-BE49-F238E27FC236}">
                <a16:creationId xmlns:a16="http://schemas.microsoft.com/office/drawing/2014/main" id="{7CDE4CB5-4C56-42DF-99A8-1C165CB21E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9C16E3B2-A01E-484D-89B1-C0D69BEF67E3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111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9206" name="Text Box 4">
            <a:extLst>
              <a:ext uri="{FF2B5EF4-FFF2-40B4-BE49-F238E27FC236}">
                <a16:creationId xmlns:a16="http://schemas.microsoft.com/office/drawing/2014/main" id="{4A575777-C5B6-419E-B97A-29675D2483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303D6C70-EE73-482D-A441-E11D4BAF58AF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111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9207" name="Text Box 5">
            <a:extLst>
              <a:ext uri="{FF2B5EF4-FFF2-40B4-BE49-F238E27FC236}">
                <a16:creationId xmlns:a16="http://schemas.microsoft.com/office/drawing/2014/main" id="{79DD92A1-8D6E-46FE-9DF6-47CCFA625C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771BE92F-0E44-4083-BB29-55221A563B28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111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9208" name="Rectangle 6">
            <a:extLst>
              <a:ext uri="{FF2B5EF4-FFF2-40B4-BE49-F238E27FC236}">
                <a16:creationId xmlns:a16="http://schemas.microsoft.com/office/drawing/2014/main" id="{F6C7ED50-1435-4D43-9EDA-ECDE30E54B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9209" name="Rectangle 7">
            <a:extLst>
              <a:ext uri="{FF2B5EF4-FFF2-40B4-BE49-F238E27FC236}">
                <a16:creationId xmlns:a16="http://schemas.microsoft.com/office/drawing/2014/main" id="{A43B55D8-A539-42AC-8DCB-CF0E6CDE44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19">
            <a:extLst>
              <a:ext uri="{FF2B5EF4-FFF2-40B4-BE49-F238E27FC236}">
                <a16:creationId xmlns:a16="http://schemas.microsoft.com/office/drawing/2014/main" id="{4ACE082B-7FBB-471C-B141-511FAD48739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AE17BBC0-DBA5-4365-B7EA-D75B41D048F0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112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9203" name="Text Box 1">
            <a:extLst>
              <a:ext uri="{FF2B5EF4-FFF2-40B4-BE49-F238E27FC236}">
                <a16:creationId xmlns:a16="http://schemas.microsoft.com/office/drawing/2014/main" id="{D1330779-5083-477B-A97E-F3DFCE4EF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77C8D5C5-6377-4396-813E-01023C0DE300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112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9204" name="Text Box 2">
            <a:extLst>
              <a:ext uri="{FF2B5EF4-FFF2-40B4-BE49-F238E27FC236}">
                <a16:creationId xmlns:a16="http://schemas.microsoft.com/office/drawing/2014/main" id="{A6003887-632B-4339-BF2F-C6543E30C2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EAF8F42C-37D1-4FEA-A40A-E832825F15C4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112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9205" name="Text Box 3">
            <a:extLst>
              <a:ext uri="{FF2B5EF4-FFF2-40B4-BE49-F238E27FC236}">
                <a16:creationId xmlns:a16="http://schemas.microsoft.com/office/drawing/2014/main" id="{7CDE4CB5-4C56-42DF-99A8-1C165CB21E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9C16E3B2-A01E-484D-89B1-C0D69BEF67E3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112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9206" name="Text Box 4">
            <a:extLst>
              <a:ext uri="{FF2B5EF4-FFF2-40B4-BE49-F238E27FC236}">
                <a16:creationId xmlns:a16="http://schemas.microsoft.com/office/drawing/2014/main" id="{4A575777-C5B6-419E-B97A-29675D2483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303D6C70-EE73-482D-A441-E11D4BAF58AF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112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9207" name="Text Box 5">
            <a:extLst>
              <a:ext uri="{FF2B5EF4-FFF2-40B4-BE49-F238E27FC236}">
                <a16:creationId xmlns:a16="http://schemas.microsoft.com/office/drawing/2014/main" id="{79DD92A1-8D6E-46FE-9DF6-47CCFA625C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771BE92F-0E44-4083-BB29-55221A563B28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112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9208" name="Rectangle 6">
            <a:extLst>
              <a:ext uri="{FF2B5EF4-FFF2-40B4-BE49-F238E27FC236}">
                <a16:creationId xmlns:a16="http://schemas.microsoft.com/office/drawing/2014/main" id="{F6C7ED50-1435-4D43-9EDA-ECDE30E54B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9209" name="Rectangle 7">
            <a:extLst>
              <a:ext uri="{FF2B5EF4-FFF2-40B4-BE49-F238E27FC236}">
                <a16:creationId xmlns:a16="http://schemas.microsoft.com/office/drawing/2014/main" id="{A43B55D8-A539-42AC-8DCB-CF0E6CDE44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1435175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2E62343D-BEAB-496D-8546-8A45A4BE84A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D1EB21E9-886D-4623-ACB4-D7CBBF37F81F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113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Text Box 1">
            <a:extLst>
              <a:ext uri="{FF2B5EF4-FFF2-40B4-BE49-F238E27FC236}">
                <a16:creationId xmlns:a16="http://schemas.microsoft.com/office/drawing/2014/main" id="{543336F5-4795-479E-B7D0-5BB5C262D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F767A93C-DE69-4033-8174-6DF3F87F609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113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2" name="Text Box 2">
            <a:extLst>
              <a:ext uri="{FF2B5EF4-FFF2-40B4-BE49-F238E27FC236}">
                <a16:creationId xmlns:a16="http://schemas.microsoft.com/office/drawing/2014/main" id="{BA5CB733-D082-4F5A-AD5B-D1980D99E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B90C616C-D5C0-4B37-A874-7EE126A565A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113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3" name="Text Box 3">
            <a:extLst>
              <a:ext uri="{FF2B5EF4-FFF2-40B4-BE49-F238E27FC236}">
                <a16:creationId xmlns:a16="http://schemas.microsoft.com/office/drawing/2014/main" id="{7B4EF747-D18F-4F76-B2DA-59DD844E69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EBED1742-6133-44EC-9550-C8F468AE53B4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113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4" name="Text Box 4">
            <a:extLst>
              <a:ext uri="{FF2B5EF4-FFF2-40B4-BE49-F238E27FC236}">
                <a16:creationId xmlns:a16="http://schemas.microsoft.com/office/drawing/2014/main" id="{87977FC1-7901-4241-992A-BCFE0758FE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0CB96D23-3E4A-4B09-986A-5E5064767688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113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5" name="Text Box 5">
            <a:extLst>
              <a:ext uri="{FF2B5EF4-FFF2-40B4-BE49-F238E27FC236}">
                <a16:creationId xmlns:a16="http://schemas.microsoft.com/office/drawing/2014/main" id="{EAC68321-1F2E-4E29-ABD1-DD76BA303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C428ADC6-8967-4369-AD27-C6DCE4F702D8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113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6" name="Rectangle 6">
            <a:extLst>
              <a:ext uri="{FF2B5EF4-FFF2-40B4-BE49-F238E27FC236}">
                <a16:creationId xmlns:a16="http://schemas.microsoft.com/office/drawing/2014/main" id="{CF4F04CC-A315-4FB2-8ACA-8EA1B335E8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7" name="Rectangle 7">
            <a:extLst>
              <a:ext uri="{FF2B5EF4-FFF2-40B4-BE49-F238E27FC236}">
                <a16:creationId xmlns:a16="http://schemas.microsoft.com/office/drawing/2014/main" id="{DA4D440B-A62B-479C-A83C-4E4C6C9968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593531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9">
            <a:extLst>
              <a:ext uri="{FF2B5EF4-FFF2-40B4-BE49-F238E27FC236}">
                <a16:creationId xmlns:a16="http://schemas.microsoft.com/office/drawing/2014/main" id="{48522FDD-A378-4C23-B59E-99BC0DBF16B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EB365C73-015F-42DD-8AFF-5F9B78BA1BF2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13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1" name="Text Box 1">
            <a:extLst>
              <a:ext uri="{FF2B5EF4-FFF2-40B4-BE49-F238E27FC236}">
                <a16:creationId xmlns:a16="http://schemas.microsoft.com/office/drawing/2014/main" id="{A45F031F-C8E5-4AD3-89E3-FE25F338E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AA828B20-1001-4051-AA6A-711147A4DA9C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2" name="Text Box 2">
            <a:extLst>
              <a:ext uri="{FF2B5EF4-FFF2-40B4-BE49-F238E27FC236}">
                <a16:creationId xmlns:a16="http://schemas.microsoft.com/office/drawing/2014/main" id="{DCD9E004-4A94-4308-A527-397FDF25FD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92669682-9DA3-4257-AC87-0C625DC42EA3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3" name="Text Box 3">
            <a:extLst>
              <a:ext uri="{FF2B5EF4-FFF2-40B4-BE49-F238E27FC236}">
                <a16:creationId xmlns:a16="http://schemas.microsoft.com/office/drawing/2014/main" id="{EFA08FAC-FECE-47DF-B64F-240E3C1D29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222CBF1-7E48-4BCC-B6A7-B819F500DF8F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4" name="Text Box 4">
            <a:extLst>
              <a:ext uri="{FF2B5EF4-FFF2-40B4-BE49-F238E27FC236}">
                <a16:creationId xmlns:a16="http://schemas.microsoft.com/office/drawing/2014/main" id="{DB0EB0A2-2645-47C3-9523-FC386EC71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735A279C-83B9-49F7-BF05-D8F084A3F997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5" name="Text Box 5">
            <a:extLst>
              <a:ext uri="{FF2B5EF4-FFF2-40B4-BE49-F238E27FC236}">
                <a16:creationId xmlns:a16="http://schemas.microsoft.com/office/drawing/2014/main" id="{BFB437A1-B51C-4F99-8DEF-5388B11E4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DA3D595-F717-4492-B7ED-A6D6B18F66F1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6" name="Rectangle 6">
            <a:extLst>
              <a:ext uri="{FF2B5EF4-FFF2-40B4-BE49-F238E27FC236}">
                <a16:creationId xmlns:a16="http://schemas.microsoft.com/office/drawing/2014/main" id="{6E863B5E-15C2-489C-A6B4-6429FAD1CD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7" name="Rectangle 7">
            <a:extLst>
              <a:ext uri="{FF2B5EF4-FFF2-40B4-BE49-F238E27FC236}">
                <a16:creationId xmlns:a16="http://schemas.microsoft.com/office/drawing/2014/main" id="{ED5E4DCC-FC4C-4877-85CB-CED64E5E3A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65720187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19">
            <a:extLst>
              <a:ext uri="{FF2B5EF4-FFF2-40B4-BE49-F238E27FC236}">
                <a16:creationId xmlns:a16="http://schemas.microsoft.com/office/drawing/2014/main" id="{A19300CC-C117-4F64-AF14-138D3BDB05A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69C8BFF5-5445-418E-9EB3-C0A7E4CC91CE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114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1" name="Text Box 1">
            <a:extLst>
              <a:ext uri="{FF2B5EF4-FFF2-40B4-BE49-F238E27FC236}">
                <a16:creationId xmlns:a16="http://schemas.microsoft.com/office/drawing/2014/main" id="{E31FCF05-775E-4BC3-92F7-491540073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8BB6E64-C72A-4B49-BDA9-F76AC9B2732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114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2" name="Text Box 2">
            <a:extLst>
              <a:ext uri="{FF2B5EF4-FFF2-40B4-BE49-F238E27FC236}">
                <a16:creationId xmlns:a16="http://schemas.microsoft.com/office/drawing/2014/main" id="{3B206C09-857C-4120-8253-79F2EBF00B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DA228285-1F53-438B-85C0-02B565AF45B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114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3" name="Text Box 3">
            <a:extLst>
              <a:ext uri="{FF2B5EF4-FFF2-40B4-BE49-F238E27FC236}">
                <a16:creationId xmlns:a16="http://schemas.microsoft.com/office/drawing/2014/main" id="{D7551DA7-E87A-4FC1-BD76-0295B399B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9EA4E6E5-2F0C-4C94-AC55-B054965EF601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114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4" name="Text Box 4">
            <a:extLst>
              <a:ext uri="{FF2B5EF4-FFF2-40B4-BE49-F238E27FC236}">
                <a16:creationId xmlns:a16="http://schemas.microsoft.com/office/drawing/2014/main" id="{0C4CF0A4-2DC9-4503-813B-E899FAAC1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5B09766C-8F20-4F39-B5CB-121FFB1340F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114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5" name="Text Box 5">
            <a:extLst>
              <a:ext uri="{FF2B5EF4-FFF2-40B4-BE49-F238E27FC236}">
                <a16:creationId xmlns:a16="http://schemas.microsoft.com/office/drawing/2014/main" id="{866E1C8E-671D-4FF7-811A-955C5FF21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74ECFF97-3B5D-4E00-A4F2-1772A2B2668A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114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6" name="Rectangle 6">
            <a:extLst>
              <a:ext uri="{FF2B5EF4-FFF2-40B4-BE49-F238E27FC236}">
                <a16:creationId xmlns:a16="http://schemas.microsoft.com/office/drawing/2014/main" id="{5785CFEC-25B7-4A26-917B-0BDCA7270A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9817" name="Rectangle 7">
            <a:extLst>
              <a:ext uri="{FF2B5EF4-FFF2-40B4-BE49-F238E27FC236}">
                <a16:creationId xmlns:a16="http://schemas.microsoft.com/office/drawing/2014/main" id="{D3D3D39F-01CE-4460-982F-8061EB5AE9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19">
            <a:extLst>
              <a:ext uri="{FF2B5EF4-FFF2-40B4-BE49-F238E27FC236}">
                <a16:creationId xmlns:a16="http://schemas.microsoft.com/office/drawing/2014/main" id="{A19300CC-C117-4F64-AF14-138D3BDB05A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69C8BFF5-5445-418E-9EB3-C0A7E4CC91CE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115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1" name="Text Box 1">
            <a:extLst>
              <a:ext uri="{FF2B5EF4-FFF2-40B4-BE49-F238E27FC236}">
                <a16:creationId xmlns:a16="http://schemas.microsoft.com/office/drawing/2014/main" id="{E31FCF05-775E-4BC3-92F7-491540073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8BB6E64-C72A-4B49-BDA9-F76AC9B2732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115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2" name="Text Box 2">
            <a:extLst>
              <a:ext uri="{FF2B5EF4-FFF2-40B4-BE49-F238E27FC236}">
                <a16:creationId xmlns:a16="http://schemas.microsoft.com/office/drawing/2014/main" id="{3B206C09-857C-4120-8253-79F2EBF00B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DA228285-1F53-438B-85C0-02B565AF45B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115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3" name="Text Box 3">
            <a:extLst>
              <a:ext uri="{FF2B5EF4-FFF2-40B4-BE49-F238E27FC236}">
                <a16:creationId xmlns:a16="http://schemas.microsoft.com/office/drawing/2014/main" id="{D7551DA7-E87A-4FC1-BD76-0295B399B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9EA4E6E5-2F0C-4C94-AC55-B054965EF601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115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4" name="Text Box 4">
            <a:extLst>
              <a:ext uri="{FF2B5EF4-FFF2-40B4-BE49-F238E27FC236}">
                <a16:creationId xmlns:a16="http://schemas.microsoft.com/office/drawing/2014/main" id="{0C4CF0A4-2DC9-4503-813B-E899FAAC1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5B09766C-8F20-4F39-B5CB-121FFB1340F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115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5" name="Text Box 5">
            <a:extLst>
              <a:ext uri="{FF2B5EF4-FFF2-40B4-BE49-F238E27FC236}">
                <a16:creationId xmlns:a16="http://schemas.microsoft.com/office/drawing/2014/main" id="{866E1C8E-671D-4FF7-811A-955C5FF21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74ECFF97-3B5D-4E00-A4F2-1772A2B2668A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115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6" name="Rectangle 6">
            <a:extLst>
              <a:ext uri="{FF2B5EF4-FFF2-40B4-BE49-F238E27FC236}">
                <a16:creationId xmlns:a16="http://schemas.microsoft.com/office/drawing/2014/main" id="{5785CFEC-25B7-4A26-917B-0BDCA7270A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9817" name="Rectangle 7">
            <a:extLst>
              <a:ext uri="{FF2B5EF4-FFF2-40B4-BE49-F238E27FC236}">
                <a16:creationId xmlns:a16="http://schemas.microsoft.com/office/drawing/2014/main" id="{D3D3D39F-01CE-4460-982F-8061EB5AE9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41282429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19">
            <a:extLst>
              <a:ext uri="{FF2B5EF4-FFF2-40B4-BE49-F238E27FC236}">
                <a16:creationId xmlns:a16="http://schemas.microsoft.com/office/drawing/2014/main" id="{A19300CC-C117-4F64-AF14-138D3BDB05A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69C8BFF5-5445-418E-9EB3-C0A7E4CC91CE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116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1" name="Text Box 1">
            <a:extLst>
              <a:ext uri="{FF2B5EF4-FFF2-40B4-BE49-F238E27FC236}">
                <a16:creationId xmlns:a16="http://schemas.microsoft.com/office/drawing/2014/main" id="{E31FCF05-775E-4BC3-92F7-491540073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8BB6E64-C72A-4B49-BDA9-F76AC9B2732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116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2" name="Text Box 2">
            <a:extLst>
              <a:ext uri="{FF2B5EF4-FFF2-40B4-BE49-F238E27FC236}">
                <a16:creationId xmlns:a16="http://schemas.microsoft.com/office/drawing/2014/main" id="{3B206C09-857C-4120-8253-79F2EBF00B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DA228285-1F53-438B-85C0-02B565AF45B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116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3" name="Text Box 3">
            <a:extLst>
              <a:ext uri="{FF2B5EF4-FFF2-40B4-BE49-F238E27FC236}">
                <a16:creationId xmlns:a16="http://schemas.microsoft.com/office/drawing/2014/main" id="{D7551DA7-E87A-4FC1-BD76-0295B399B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9EA4E6E5-2F0C-4C94-AC55-B054965EF601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116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4" name="Text Box 4">
            <a:extLst>
              <a:ext uri="{FF2B5EF4-FFF2-40B4-BE49-F238E27FC236}">
                <a16:creationId xmlns:a16="http://schemas.microsoft.com/office/drawing/2014/main" id="{0C4CF0A4-2DC9-4503-813B-E899FAAC1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5B09766C-8F20-4F39-B5CB-121FFB1340F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116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5" name="Text Box 5">
            <a:extLst>
              <a:ext uri="{FF2B5EF4-FFF2-40B4-BE49-F238E27FC236}">
                <a16:creationId xmlns:a16="http://schemas.microsoft.com/office/drawing/2014/main" id="{866E1C8E-671D-4FF7-811A-955C5FF21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74ECFF97-3B5D-4E00-A4F2-1772A2B2668A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116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6" name="Rectangle 6">
            <a:extLst>
              <a:ext uri="{FF2B5EF4-FFF2-40B4-BE49-F238E27FC236}">
                <a16:creationId xmlns:a16="http://schemas.microsoft.com/office/drawing/2014/main" id="{5785CFEC-25B7-4A26-917B-0BDCA7270A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9817" name="Rectangle 7">
            <a:extLst>
              <a:ext uri="{FF2B5EF4-FFF2-40B4-BE49-F238E27FC236}">
                <a16:creationId xmlns:a16="http://schemas.microsoft.com/office/drawing/2014/main" id="{D3D3D39F-01CE-4460-982F-8061EB5AE9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52170339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19">
            <a:extLst>
              <a:ext uri="{FF2B5EF4-FFF2-40B4-BE49-F238E27FC236}">
                <a16:creationId xmlns:a16="http://schemas.microsoft.com/office/drawing/2014/main" id="{A19300CC-C117-4F64-AF14-138D3BDB05A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69C8BFF5-5445-418E-9EB3-C0A7E4CC91CE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117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1" name="Text Box 1">
            <a:extLst>
              <a:ext uri="{FF2B5EF4-FFF2-40B4-BE49-F238E27FC236}">
                <a16:creationId xmlns:a16="http://schemas.microsoft.com/office/drawing/2014/main" id="{E31FCF05-775E-4BC3-92F7-491540073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8BB6E64-C72A-4B49-BDA9-F76AC9B2732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117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2" name="Text Box 2">
            <a:extLst>
              <a:ext uri="{FF2B5EF4-FFF2-40B4-BE49-F238E27FC236}">
                <a16:creationId xmlns:a16="http://schemas.microsoft.com/office/drawing/2014/main" id="{3B206C09-857C-4120-8253-79F2EBF00B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DA228285-1F53-438B-85C0-02B565AF45B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117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3" name="Text Box 3">
            <a:extLst>
              <a:ext uri="{FF2B5EF4-FFF2-40B4-BE49-F238E27FC236}">
                <a16:creationId xmlns:a16="http://schemas.microsoft.com/office/drawing/2014/main" id="{D7551DA7-E87A-4FC1-BD76-0295B399B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9EA4E6E5-2F0C-4C94-AC55-B054965EF601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117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4" name="Text Box 4">
            <a:extLst>
              <a:ext uri="{FF2B5EF4-FFF2-40B4-BE49-F238E27FC236}">
                <a16:creationId xmlns:a16="http://schemas.microsoft.com/office/drawing/2014/main" id="{0C4CF0A4-2DC9-4503-813B-E899FAAC1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5B09766C-8F20-4F39-B5CB-121FFB1340F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117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5" name="Text Box 5">
            <a:extLst>
              <a:ext uri="{FF2B5EF4-FFF2-40B4-BE49-F238E27FC236}">
                <a16:creationId xmlns:a16="http://schemas.microsoft.com/office/drawing/2014/main" id="{866E1C8E-671D-4FF7-811A-955C5FF21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74ECFF97-3B5D-4E00-A4F2-1772A2B2668A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117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6" name="Rectangle 6">
            <a:extLst>
              <a:ext uri="{FF2B5EF4-FFF2-40B4-BE49-F238E27FC236}">
                <a16:creationId xmlns:a16="http://schemas.microsoft.com/office/drawing/2014/main" id="{5785CFEC-25B7-4A26-917B-0BDCA7270A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9817" name="Rectangle 7">
            <a:extLst>
              <a:ext uri="{FF2B5EF4-FFF2-40B4-BE49-F238E27FC236}">
                <a16:creationId xmlns:a16="http://schemas.microsoft.com/office/drawing/2014/main" id="{D3D3D39F-01CE-4460-982F-8061EB5AE9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54547311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19">
            <a:extLst>
              <a:ext uri="{FF2B5EF4-FFF2-40B4-BE49-F238E27FC236}">
                <a16:creationId xmlns:a16="http://schemas.microsoft.com/office/drawing/2014/main" id="{A19300CC-C117-4F64-AF14-138D3BDB05A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69C8BFF5-5445-418E-9EB3-C0A7E4CC91CE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118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1" name="Text Box 1">
            <a:extLst>
              <a:ext uri="{FF2B5EF4-FFF2-40B4-BE49-F238E27FC236}">
                <a16:creationId xmlns:a16="http://schemas.microsoft.com/office/drawing/2014/main" id="{E31FCF05-775E-4BC3-92F7-491540073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8BB6E64-C72A-4B49-BDA9-F76AC9B2732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118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2" name="Text Box 2">
            <a:extLst>
              <a:ext uri="{FF2B5EF4-FFF2-40B4-BE49-F238E27FC236}">
                <a16:creationId xmlns:a16="http://schemas.microsoft.com/office/drawing/2014/main" id="{3B206C09-857C-4120-8253-79F2EBF00B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DA228285-1F53-438B-85C0-02B565AF45B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118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3" name="Text Box 3">
            <a:extLst>
              <a:ext uri="{FF2B5EF4-FFF2-40B4-BE49-F238E27FC236}">
                <a16:creationId xmlns:a16="http://schemas.microsoft.com/office/drawing/2014/main" id="{D7551DA7-E87A-4FC1-BD76-0295B399B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9EA4E6E5-2F0C-4C94-AC55-B054965EF601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118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4" name="Text Box 4">
            <a:extLst>
              <a:ext uri="{FF2B5EF4-FFF2-40B4-BE49-F238E27FC236}">
                <a16:creationId xmlns:a16="http://schemas.microsoft.com/office/drawing/2014/main" id="{0C4CF0A4-2DC9-4503-813B-E899FAAC1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5B09766C-8F20-4F39-B5CB-121FFB1340F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118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5" name="Text Box 5">
            <a:extLst>
              <a:ext uri="{FF2B5EF4-FFF2-40B4-BE49-F238E27FC236}">
                <a16:creationId xmlns:a16="http://schemas.microsoft.com/office/drawing/2014/main" id="{866E1C8E-671D-4FF7-811A-955C5FF21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74ECFF97-3B5D-4E00-A4F2-1772A2B2668A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118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6" name="Rectangle 6">
            <a:extLst>
              <a:ext uri="{FF2B5EF4-FFF2-40B4-BE49-F238E27FC236}">
                <a16:creationId xmlns:a16="http://schemas.microsoft.com/office/drawing/2014/main" id="{5785CFEC-25B7-4A26-917B-0BDCA7270A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9817" name="Rectangle 7">
            <a:extLst>
              <a:ext uri="{FF2B5EF4-FFF2-40B4-BE49-F238E27FC236}">
                <a16:creationId xmlns:a16="http://schemas.microsoft.com/office/drawing/2014/main" id="{D3D3D39F-01CE-4460-982F-8061EB5AE9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97813050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19">
            <a:extLst>
              <a:ext uri="{FF2B5EF4-FFF2-40B4-BE49-F238E27FC236}">
                <a16:creationId xmlns:a16="http://schemas.microsoft.com/office/drawing/2014/main" id="{A19300CC-C117-4F64-AF14-138D3BDB05A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69C8BFF5-5445-418E-9EB3-C0A7E4CC91CE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119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1" name="Text Box 1">
            <a:extLst>
              <a:ext uri="{FF2B5EF4-FFF2-40B4-BE49-F238E27FC236}">
                <a16:creationId xmlns:a16="http://schemas.microsoft.com/office/drawing/2014/main" id="{E31FCF05-775E-4BC3-92F7-491540073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8BB6E64-C72A-4B49-BDA9-F76AC9B2732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119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2" name="Text Box 2">
            <a:extLst>
              <a:ext uri="{FF2B5EF4-FFF2-40B4-BE49-F238E27FC236}">
                <a16:creationId xmlns:a16="http://schemas.microsoft.com/office/drawing/2014/main" id="{3B206C09-857C-4120-8253-79F2EBF00B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DA228285-1F53-438B-85C0-02B565AF45B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119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3" name="Text Box 3">
            <a:extLst>
              <a:ext uri="{FF2B5EF4-FFF2-40B4-BE49-F238E27FC236}">
                <a16:creationId xmlns:a16="http://schemas.microsoft.com/office/drawing/2014/main" id="{D7551DA7-E87A-4FC1-BD76-0295B399B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9EA4E6E5-2F0C-4C94-AC55-B054965EF601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119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4" name="Text Box 4">
            <a:extLst>
              <a:ext uri="{FF2B5EF4-FFF2-40B4-BE49-F238E27FC236}">
                <a16:creationId xmlns:a16="http://schemas.microsoft.com/office/drawing/2014/main" id="{0C4CF0A4-2DC9-4503-813B-E899FAAC1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5B09766C-8F20-4F39-B5CB-121FFB1340F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119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5" name="Text Box 5">
            <a:extLst>
              <a:ext uri="{FF2B5EF4-FFF2-40B4-BE49-F238E27FC236}">
                <a16:creationId xmlns:a16="http://schemas.microsoft.com/office/drawing/2014/main" id="{866E1C8E-671D-4FF7-811A-955C5FF21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74ECFF97-3B5D-4E00-A4F2-1772A2B2668A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119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6" name="Rectangle 6">
            <a:extLst>
              <a:ext uri="{FF2B5EF4-FFF2-40B4-BE49-F238E27FC236}">
                <a16:creationId xmlns:a16="http://schemas.microsoft.com/office/drawing/2014/main" id="{5785CFEC-25B7-4A26-917B-0BDCA7270A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9817" name="Rectangle 7">
            <a:extLst>
              <a:ext uri="{FF2B5EF4-FFF2-40B4-BE49-F238E27FC236}">
                <a16:creationId xmlns:a16="http://schemas.microsoft.com/office/drawing/2014/main" id="{D3D3D39F-01CE-4460-982F-8061EB5AE9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34811728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2E62343D-BEAB-496D-8546-8A45A4BE84A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D1EB21E9-886D-4623-ACB4-D7CBBF37F81F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120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Text Box 1">
            <a:extLst>
              <a:ext uri="{FF2B5EF4-FFF2-40B4-BE49-F238E27FC236}">
                <a16:creationId xmlns:a16="http://schemas.microsoft.com/office/drawing/2014/main" id="{543336F5-4795-479E-B7D0-5BB5C262D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F767A93C-DE69-4033-8174-6DF3F87F609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120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2" name="Text Box 2">
            <a:extLst>
              <a:ext uri="{FF2B5EF4-FFF2-40B4-BE49-F238E27FC236}">
                <a16:creationId xmlns:a16="http://schemas.microsoft.com/office/drawing/2014/main" id="{BA5CB733-D082-4F5A-AD5B-D1980D99E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B90C616C-D5C0-4B37-A874-7EE126A565A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120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3" name="Text Box 3">
            <a:extLst>
              <a:ext uri="{FF2B5EF4-FFF2-40B4-BE49-F238E27FC236}">
                <a16:creationId xmlns:a16="http://schemas.microsoft.com/office/drawing/2014/main" id="{7B4EF747-D18F-4F76-B2DA-59DD844E69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EBED1742-6133-44EC-9550-C8F468AE53B4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120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4" name="Text Box 4">
            <a:extLst>
              <a:ext uri="{FF2B5EF4-FFF2-40B4-BE49-F238E27FC236}">
                <a16:creationId xmlns:a16="http://schemas.microsoft.com/office/drawing/2014/main" id="{87977FC1-7901-4241-992A-BCFE0758FE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0CB96D23-3E4A-4B09-986A-5E5064767688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120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5" name="Text Box 5">
            <a:extLst>
              <a:ext uri="{FF2B5EF4-FFF2-40B4-BE49-F238E27FC236}">
                <a16:creationId xmlns:a16="http://schemas.microsoft.com/office/drawing/2014/main" id="{EAC68321-1F2E-4E29-ABD1-DD76BA303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C428ADC6-8967-4369-AD27-C6DCE4F702D8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120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6" name="Rectangle 6">
            <a:extLst>
              <a:ext uri="{FF2B5EF4-FFF2-40B4-BE49-F238E27FC236}">
                <a16:creationId xmlns:a16="http://schemas.microsoft.com/office/drawing/2014/main" id="{CF4F04CC-A315-4FB2-8ACA-8EA1B335E8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7" name="Rectangle 7">
            <a:extLst>
              <a:ext uri="{FF2B5EF4-FFF2-40B4-BE49-F238E27FC236}">
                <a16:creationId xmlns:a16="http://schemas.microsoft.com/office/drawing/2014/main" id="{DA4D440B-A62B-479C-A83C-4E4C6C9968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12964792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19">
            <a:extLst>
              <a:ext uri="{FF2B5EF4-FFF2-40B4-BE49-F238E27FC236}">
                <a16:creationId xmlns:a16="http://schemas.microsoft.com/office/drawing/2014/main" id="{A19300CC-C117-4F64-AF14-138D3BDB05A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69C8BFF5-5445-418E-9EB3-C0A7E4CC91CE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121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1" name="Text Box 1">
            <a:extLst>
              <a:ext uri="{FF2B5EF4-FFF2-40B4-BE49-F238E27FC236}">
                <a16:creationId xmlns:a16="http://schemas.microsoft.com/office/drawing/2014/main" id="{E31FCF05-775E-4BC3-92F7-491540073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8BB6E64-C72A-4B49-BDA9-F76AC9B2732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121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2" name="Text Box 2">
            <a:extLst>
              <a:ext uri="{FF2B5EF4-FFF2-40B4-BE49-F238E27FC236}">
                <a16:creationId xmlns:a16="http://schemas.microsoft.com/office/drawing/2014/main" id="{3B206C09-857C-4120-8253-79F2EBF00B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DA228285-1F53-438B-85C0-02B565AF45B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121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3" name="Text Box 3">
            <a:extLst>
              <a:ext uri="{FF2B5EF4-FFF2-40B4-BE49-F238E27FC236}">
                <a16:creationId xmlns:a16="http://schemas.microsoft.com/office/drawing/2014/main" id="{D7551DA7-E87A-4FC1-BD76-0295B399B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9EA4E6E5-2F0C-4C94-AC55-B054965EF601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121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4" name="Text Box 4">
            <a:extLst>
              <a:ext uri="{FF2B5EF4-FFF2-40B4-BE49-F238E27FC236}">
                <a16:creationId xmlns:a16="http://schemas.microsoft.com/office/drawing/2014/main" id="{0C4CF0A4-2DC9-4503-813B-E899FAAC1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5B09766C-8F20-4F39-B5CB-121FFB1340F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121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5" name="Text Box 5">
            <a:extLst>
              <a:ext uri="{FF2B5EF4-FFF2-40B4-BE49-F238E27FC236}">
                <a16:creationId xmlns:a16="http://schemas.microsoft.com/office/drawing/2014/main" id="{866E1C8E-671D-4FF7-811A-955C5FF21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74ECFF97-3B5D-4E00-A4F2-1772A2B2668A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121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6" name="Rectangle 6">
            <a:extLst>
              <a:ext uri="{FF2B5EF4-FFF2-40B4-BE49-F238E27FC236}">
                <a16:creationId xmlns:a16="http://schemas.microsoft.com/office/drawing/2014/main" id="{5785CFEC-25B7-4A26-917B-0BDCA7270A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9817" name="Rectangle 7">
            <a:extLst>
              <a:ext uri="{FF2B5EF4-FFF2-40B4-BE49-F238E27FC236}">
                <a16:creationId xmlns:a16="http://schemas.microsoft.com/office/drawing/2014/main" id="{D3D3D39F-01CE-4460-982F-8061EB5AE9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91720683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19">
            <a:extLst>
              <a:ext uri="{FF2B5EF4-FFF2-40B4-BE49-F238E27FC236}">
                <a16:creationId xmlns:a16="http://schemas.microsoft.com/office/drawing/2014/main" id="{A19300CC-C117-4F64-AF14-138D3BDB05A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69C8BFF5-5445-418E-9EB3-C0A7E4CC91CE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122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1" name="Text Box 1">
            <a:extLst>
              <a:ext uri="{FF2B5EF4-FFF2-40B4-BE49-F238E27FC236}">
                <a16:creationId xmlns:a16="http://schemas.microsoft.com/office/drawing/2014/main" id="{E31FCF05-775E-4BC3-92F7-491540073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8BB6E64-C72A-4B49-BDA9-F76AC9B2732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122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2" name="Text Box 2">
            <a:extLst>
              <a:ext uri="{FF2B5EF4-FFF2-40B4-BE49-F238E27FC236}">
                <a16:creationId xmlns:a16="http://schemas.microsoft.com/office/drawing/2014/main" id="{3B206C09-857C-4120-8253-79F2EBF00B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DA228285-1F53-438B-85C0-02B565AF45B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122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3" name="Text Box 3">
            <a:extLst>
              <a:ext uri="{FF2B5EF4-FFF2-40B4-BE49-F238E27FC236}">
                <a16:creationId xmlns:a16="http://schemas.microsoft.com/office/drawing/2014/main" id="{D7551DA7-E87A-4FC1-BD76-0295B399B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9EA4E6E5-2F0C-4C94-AC55-B054965EF601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122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4" name="Text Box 4">
            <a:extLst>
              <a:ext uri="{FF2B5EF4-FFF2-40B4-BE49-F238E27FC236}">
                <a16:creationId xmlns:a16="http://schemas.microsoft.com/office/drawing/2014/main" id="{0C4CF0A4-2DC9-4503-813B-E899FAAC1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5B09766C-8F20-4F39-B5CB-121FFB1340F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122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5" name="Text Box 5">
            <a:extLst>
              <a:ext uri="{FF2B5EF4-FFF2-40B4-BE49-F238E27FC236}">
                <a16:creationId xmlns:a16="http://schemas.microsoft.com/office/drawing/2014/main" id="{866E1C8E-671D-4FF7-811A-955C5FF21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74ECFF97-3B5D-4E00-A4F2-1772A2B2668A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122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6" name="Rectangle 6">
            <a:extLst>
              <a:ext uri="{FF2B5EF4-FFF2-40B4-BE49-F238E27FC236}">
                <a16:creationId xmlns:a16="http://schemas.microsoft.com/office/drawing/2014/main" id="{5785CFEC-25B7-4A26-917B-0BDCA7270A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9817" name="Rectangle 7">
            <a:extLst>
              <a:ext uri="{FF2B5EF4-FFF2-40B4-BE49-F238E27FC236}">
                <a16:creationId xmlns:a16="http://schemas.microsoft.com/office/drawing/2014/main" id="{D3D3D39F-01CE-4460-982F-8061EB5AE9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45998711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19">
            <a:extLst>
              <a:ext uri="{FF2B5EF4-FFF2-40B4-BE49-F238E27FC236}">
                <a16:creationId xmlns:a16="http://schemas.microsoft.com/office/drawing/2014/main" id="{A19300CC-C117-4F64-AF14-138D3BDB05A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69C8BFF5-5445-418E-9EB3-C0A7E4CC91CE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123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1" name="Text Box 1">
            <a:extLst>
              <a:ext uri="{FF2B5EF4-FFF2-40B4-BE49-F238E27FC236}">
                <a16:creationId xmlns:a16="http://schemas.microsoft.com/office/drawing/2014/main" id="{E31FCF05-775E-4BC3-92F7-491540073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8BB6E64-C72A-4B49-BDA9-F76AC9B2732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123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2" name="Text Box 2">
            <a:extLst>
              <a:ext uri="{FF2B5EF4-FFF2-40B4-BE49-F238E27FC236}">
                <a16:creationId xmlns:a16="http://schemas.microsoft.com/office/drawing/2014/main" id="{3B206C09-857C-4120-8253-79F2EBF00B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DA228285-1F53-438B-85C0-02B565AF45B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123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3" name="Text Box 3">
            <a:extLst>
              <a:ext uri="{FF2B5EF4-FFF2-40B4-BE49-F238E27FC236}">
                <a16:creationId xmlns:a16="http://schemas.microsoft.com/office/drawing/2014/main" id="{D7551DA7-E87A-4FC1-BD76-0295B399B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9EA4E6E5-2F0C-4C94-AC55-B054965EF601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123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4" name="Text Box 4">
            <a:extLst>
              <a:ext uri="{FF2B5EF4-FFF2-40B4-BE49-F238E27FC236}">
                <a16:creationId xmlns:a16="http://schemas.microsoft.com/office/drawing/2014/main" id="{0C4CF0A4-2DC9-4503-813B-E899FAAC1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5B09766C-8F20-4F39-B5CB-121FFB1340F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123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5" name="Text Box 5">
            <a:extLst>
              <a:ext uri="{FF2B5EF4-FFF2-40B4-BE49-F238E27FC236}">
                <a16:creationId xmlns:a16="http://schemas.microsoft.com/office/drawing/2014/main" id="{866E1C8E-671D-4FF7-811A-955C5FF21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74ECFF97-3B5D-4E00-A4F2-1772A2B2668A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123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6" name="Rectangle 6">
            <a:extLst>
              <a:ext uri="{FF2B5EF4-FFF2-40B4-BE49-F238E27FC236}">
                <a16:creationId xmlns:a16="http://schemas.microsoft.com/office/drawing/2014/main" id="{5785CFEC-25B7-4A26-917B-0BDCA7270A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9817" name="Rectangle 7">
            <a:extLst>
              <a:ext uri="{FF2B5EF4-FFF2-40B4-BE49-F238E27FC236}">
                <a16:creationId xmlns:a16="http://schemas.microsoft.com/office/drawing/2014/main" id="{D3D3D39F-01CE-4460-982F-8061EB5AE9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6177449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9">
            <a:extLst>
              <a:ext uri="{FF2B5EF4-FFF2-40B4-BE49-F238E27FC236}">
                <a16:creationId xmlns:a16="http://schemas.microsoft.com/office/drawing/2014/main" id="{48522FDD-A378-4C23-B59E-99BC0DBF16B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EB365C73-015F-42DD-8AFF-5F9B78BA1BF2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14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1" name="Text Box 1">
            <a:extLst>
              <a:ext uri="{FF2B5EF4-FFF2-40B4-BE49-F238E27FC236}">
                <a16:creationId xmlns:a16="http://schemas.microsoft.com/office/drawing/2014/main" id="{A45F031F-C8E5-4AD3-89E3-FE25F338E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AA828B20-1001-4051-AA6A-711147A4DA9C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2" name="Text Box 2">
            <a:extLst>
              <a:ext uri="{FF2B5EF4-FFF2-40B4-BE49-F238E27FC236}">
                <a16:creationId xmlns:a16="http://schemas.microsoft.com/office/drawing/2014/main" id="{DCD9E004-4A94-4308-A527-397FDF25FD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92669682-9DA3-4257-AC87-0C625DC42EA3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3" name="Text Box 3">
            <a:extLst>
              <a:ext uri="{FF2B5EF4-FFF2-40B4-BE49-F238E27FC236}">
                <a16:creationId xmlns:a16="http://schemas.microsoft.com/office/drawing/2014/main" id="{EFA08FAC-FECE-47DF-B64F-240E3C1D29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222CBF1-7E48-4BCC-B6A7-B819F500DF8F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4" name="Text Box 4">
            <a:extLst>
              <a:ext uri="{FF2B5EF4-FFF2-40B4-BE49-F238E27FC236}">
                <a16:creationId xmlns:a16="http://schemas.microsoft.com/office/drawing/2014/main" id="{DB0EB0A2-2645-47C3-9523-FC386EC71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735A279C-83B9-49F7-BF05-D8F084A3F997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5" name="Text Box 5">
            <a:extLst>
              <a:ext uri="{FF2B5EF4-FFF2-40B4-BE49-F238E27FC236}">
                <a16:creationId xmlns:a16="http://schemas.microsoft.com/office/drawing/2014/main" id="{BFB437A1-B51C-4F99-8DEF-5388B11E4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DA3D595-F717-4492-B7ED-A6D6B18F66F1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6" name="Rectangle 6">
            <a:extLst>
              <a:ext uri="{FF2B5EF4-FFF2-40B4-BE49-F238E27FC236}">
                <a16:creationId xmlns:a16="http://schemas.microsoft.com/office/drawing/2014/main" id="{6E863B5E-15C2-489C-A6B4-6429FAD1CD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7" name="Rectangle 7">
            <a:extLst>
              <a:ext uri="{FF2B5EF4-FFF2-40B4-BE49-F238E27FC236}">
                <a16:creationId xmlns:a16="http://schemas.microsoft.com/office/drawing/2014/main" id="{ED5E4DCC-FC4C-4877-85CB-CED64E5E3A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58187538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19">
            <a:extLst>
              <a:ext uri="{FF2B5EF4-FFF2-40B4-BE49-F238E27FC236}">
                <a16:creationId xmlns:a16="http://schemas.microsoft.com/office/drawing/2014/main" id="{A19300CC-C117-4F64-AF14-138D3BDB05A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69C8BFF5-5445-418E-9EB3-C0A7E4CC91CE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124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1" name="Text Box 1">
            <a:extLst>
              <a:ext uri="{FF2B5EF4-FFF2-40B4-BE49-F238E27FC236}">
                <a16:creationId xmlns:a16="http://schemas.microsoft.com/office/drawing/2014/main" id="{E31FCF05-775E-4BC3-92F7-491540073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8BB6E64-C72A-4B49-BDA9-F76AC9B2732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124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2" name="Text Box 2">
            <a:extLst>
              <a:ext uri="{FF2B5EF4-FFF2-40B4-BE49-F238E27FC236}">
                <a16:creationId xmlns:a16="http://schemas.microsoft.com/office/drawing/2014/main" id="{3B206C09-857C-4120-8253-79F2EBF00B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DA228285-1F53-438B-85C0-02B565AF45B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124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3" name="Text Box 3">
            <a:extLst>
              <a:ext uri="{FF2B5EF4-FFF2-40B4-BE49-F238E27FC236}">
                <a16:creationId xmlns:a16="http://schemas.microsoft.com/office/drawing/2014/main" id="{D7551DA7-E87A-4FC1-BD76-0295B399B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9EA4E6E5-2F0C-4C94-AC55-B054965EF601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124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4" name="Text Box 4">
            <a:extLst>
              <a:ext uri="{FF2B5EF4-FFF2-40B4-BE49-F238E27FC236}">
                <a16:creationId xmlns:a16="http://schemas.microsoft.com/office/drawing/2014/main" id="{0C4CF0A4-2DC9-4503-813B-E899FAAC1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5B09766C-8F20-4F39-B5CB-121FFB1340F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124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5" name="Text Box 5">
            <a:extLst>
              <a:ext uri="{FF2B5EF4-FFF2-40B4-BE49-F238E27FC236}">
                <a16:creationId xmlns:a16="http://schemas.microsoft.com/office/drawing/2014/main" id="{866E1C8E-671D-4FF7-811A-955C5FF21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74ECFF97-3B5D-4E00-A4F2-1772A2B2668A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124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6" name="Rectangle 6">
            <a:extLst>
              <a:ext uri="{FF2B5EF4-FFF2-40B4-BE49-F238E27FC236}">
                <a16:creationId xmlns:a16="http://schemas.microsoft.com/office/drawing/2014/main" id="{5785CFEC-25B7-4A26-917B-0BDCA7270A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9817" name="Rectangle 7">
            <a:extLst>
              <a:ext uri="{FF2B5EF4-FFF2-40B4-BE49-F238E27FC236}">
                <a16:creationId xmlns:a16="http://schemas.microsoft.com/office/drawing/2014/main" id="{D3D3D39F-01CE-4460-982F-8061EB5AE9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12322418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19">
            <a:extLst>
              <a:ext uri="{FF2B5EF4-FFF2-40B4-BE49-F238E27FC236}">
                <a16:creationId xmlns:a16="http://schemas.microsoft.com/office/drawing/2014/main" id="{A19300CC-C117-4F64-AF14-138D3BDB05A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69C8BFF5-5445-418E-9EB3-C0A7E4CC91CE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125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1" name="Text Box 1">
            <a:extLst>
              <a:ext uri="{FF2B5EF4-FFF2-40B4-BE49-F238E27FC236}">
                <a16:creationId xmlns:a16="http://schemas.microsoft.com/office/drawing/2014/main" id="{E31FCF05-775E-4BC3-92F7-491540073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8BB6E64-C72A-4B49-BDA9-F76AC9B2732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125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2" name="Text Box 2">
            <a:extLst>
              <a:ext uri="{FF2B5EF4-FFF2-40B4-BE49-F238E27FC236}">
                <a16:creationId xmlns:a16="http://schemas.microsoft.com/office/drawing/2014/main" id="{3B206C09-857C-4120-8253-79F2EBF00B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DA228285-1F53-438B-85C0-02B565AF45B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125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3" name="Text Box 3">
            <a:extLst>
              <a:ext uri="{FF2B5EF4-FFF2-40B4-BE49-F238E27FC236}">
                <a16:creationId xmlns:a16="http://schemas.microsoft.com/office/drawing/2014/main" id="{D7551DA7-E87A-4FC1-BD76-0295B399B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9EA4E6E5-2F0C-4C94-AC55-B054965EF601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125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4" name="Text Box 4">
            <a:extLst>
              <a:ext uri="{FF2B5EF4-FFF2-40B4-BE49-F238E27FC236}">
                <a16:creationId xmlns:a16="http://schemas.microsoft.com/office/drawing/2014/main" id="{0C4CF0A4-2DC9-4503-813B-E899FAAC1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5B09766C-8F20-4F39-B5CB-121FFB1340F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125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5" name="Text Box 5">
            <a:extLst>
              <a:ext uri="{FF2B5EF4-FFF2-40B4-BE49-F238E27FC236}">
                <a16:creationId xmlns:a16="http://schemas.microsoft.com/office/drawing/2014/main" id="{866E1C8E-671D-4FF7-811A-955C5FF21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74ECFF97-3B5D-4E00-A4F2-1772A2B2668A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125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6" name="Rectangle 6">
            <a:extLst>
              <a:ext uri="{FF2B5EF4-FFF2-40B4-BE49-F238E27FC236}">
                <a16:creationId xmlns:a16="http://schemas.microsoft.com/office/drawing/2014/main" id="{5785CFEC-25B7-4A26-917B-0BDCA7270A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9817" name="Rectangle 7">
            <a:extLst>
              <a:ext uri="{FF2B5EF4-FFF2-40B4-BE49-F238E27FC236}">
                <a16:creationId xmlns:a16="http://schemas.microsoft.com/office/drawing/2014/main" id="{D3D3D39F-01CE-4460-982F-8061EB5AE9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86956816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2E62343D-BEAB-496D-8546-8A45A4BE84A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D1EB21E9-886D-4623-ACB4-D7CBBF37F81F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126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Text Box 1">
            <a:extLst>
              <a:ext uri="{FF2B5EF4-FFF2-40B4-BE49-F238E27FC236}">
                <a16:creationId xmlns:a16="http://schemas.microsoft.com/office/drawing/2014/main" id="{543336F5-4795-479E-B7D0-5BB5C262D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F767A93C-DE69-4033-8174-6DF3F87F609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126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2" name="Text Box 2">
            <a:extLst>
              <a:ext uri="{FF2B5EF4-FFF2-40B4-BE49-F238E27FC236}">
                <a16:creationId xmlns:a16="http://schemas.microsoft.com/office/drawing/2014/main" id="{BA5CB733-D082-4F5A-AD5B-D1980D99E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B90C616C-D5C0-4B37-A874-7EE126A565A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126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3" name="Text Box 3">
            <a:extLst>
              <a:ext uri="{FF2B5EF4-FFF2-40B4-BE49-F238E27FC236}">
                <a16:creationId xmlns:a16="http://schemas.microsoft.com/office/drawing/2014/main" id="{7B4EF747-D18F-4F76-B2DA-59DD844E69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EBED1742-6133-44EC-9550-C8F468AE53B4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126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4" name="Text Box 4">
            <a:extLst>
              <a:ext uri="{FF2B5EF4-FFF2-40B4-BE49-F238E27FC236}">
                <a16:creationId xmlns:a16="http://schemas.microsoft.com/office/drawing/2014/main" id="{87977FC1-7901-4241-992A-BCFE0758FE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0CB96D23-3E4A-4B09-986A-5E5064767688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126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5" name="Text Box 5">
            <a:extLst>
              <a:ext uri="{FF2B5EF4-FFF2-40B4-BE49-F238E27FC236}">
                <a16:creationId xmlns:a16="http://schemas.microsoft.com/office/drawing/2014/main" id="{EAC68321-1F2E-4E29-ABD1-DD76BA303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C428ADC6-8967-4369-AD27-C6DCE4F702D8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126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6" name="Rectangle 6">
            <a:extLst>
              <a:ext uri="{FF2B5EF4-FFF2-40B4-BE49-F238E27FC236}">
                <a16:creationId xmlns:a16="http://schemas.microsoft.com/office/drawing/2014/main" id="{CF4F04CC-A315-4FB2-8ACA-8EA1B335E8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7" name="Rectangle 7">
            <a:extLst>
              <a:ext uri="{FF2B5EF4-FFF2-40B4-BE49-F238E27FC236}">
                <a16:creationId xmlns:a16="http://schemas.microsoft.com/office/drawing/2014/main" id="{DA4D440B-A62B-479C-A83C-4E4C6C9968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8267977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19">
            <a:extLst>
              <a:ext uri="{FF2B5EF4-FFF2-40B4-BE49-F238E27FC236}">
                <a16:creationId xmlns:a16="http://schemas.microsoft.com/office/drawing/2014/main" id="{A19300CC-C117-4F64-AF14-138D3BDB05A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69C8BFF5-5445-418E-9EB3-C0A7E4CC91CE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127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1" name="Text Box 1">
            <a:extLst>
              <a:ext uri="{FF2B5EF4-FFF2-40B4-BE49-F238E27FC236}">
                <a16:creationId xmlns:a16="http://schemas.microsoft.com/office/drawing/2014/main" id="{E31FCF05-775E-4BC3-92F7-491540073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8BB6E64-C72A-4B49-BDA9-F76AC9B2732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127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2" name="Text Box 2">
            <a:extLst>
              <a:ext uri="{FF2B5EF4-FFF2-40B4-BE49-F238E27FC236}">
                <a16:creationId xmlns:a16="http://schemas.microsoft.com/office/drawing/2014/main" id="{3B206C09-857C-4120-8253-79F2EBF00B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DA228285-1F53-438B-85C0-02B565AF45B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127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3" name="Text Box 3">
            <a:extLst>
              <a:ext uri="{FF2B5EF4-FFF2-40B4-BE49-F238E27FC236}">
                <a16:creationId xmlns:a16="http://schemas.microsoft.com/office/drawing/2014/main" id="{D7551DA7-E87A-4FC1-BD76-0295B399B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9EA4E6E5-2F0C-4C94-AC55-B054965EF601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127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4" name="Text Box 4">
            <a:extLst>
              <a:ext uri="{FF2B5EF4-FFF2-40B4-BE49-F238E27FC236}">
                <a16:creationId xmlns:a16="http://schemas.microsoft.com/office/drawing/2014/main" id="{0C4CF0A4-2DC9-4503-813B-E899FAAC1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5B09766C-8F20-4F39-B5CB-121FFB1340F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127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5" name="Text Box 5">
            <a:extLst>
              <a:ext uri="{FF2B5EF4-FFF2-40B4-BE49-F238E27FC236}">
                <a16:creationId xmlns:a16="http://schemas.microsoft.com/office/drawing/2014/main" id="{866E1C8E-671D-4FF7-811A-955C5FF21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74ECFF97-3B5D-4E00-A4F2-1772A2B2668A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127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6" name="Rectangle 6">
            <a:extLst>
              <a:ext uri="{FF2B5EF4-FFF2-40B4-BE49-F238E27FC236}">
                <a16:creationId xmlns:a16="http://schemas.microsoft.com/office/drawing/2014/main" id="{5785CFEC-25B7-4A26-917B-0BDCA7270A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9817" name="Rectangle 7">
            <a:extLst>
              <a:ext uri="{FF2B5EF4-FFF2-40B4-BE49-F238E27FC236}">
                <a16:creationId xmlns:a16="http://schemas.microsoft.com/office/drawing/2014/main" id="{D3D3D39F-01CE-4460-982F-8061EB5AE9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9843411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19">
            <a:extLst>
              <a:ext uri="{FF2B5EF4-FFF2-40B4-BE49-F238E27FC236}">
                <a16:creationId xmlns:a16="http://schemas.microsoft.com/office/drawing/2014/main" id="{A19300CC-C117-4F64-AF14-138D3BDB05A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69C8BFF5-5445-418E-9EB3-C0A7E4CC91CE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128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1" name="Text Box 1">
            <a:extLst>
              <a:ext uri="{FF2B5EF4-FFF2-40B4-BE49-F238E27FC236}">
                <a16:creationId xmlns:a16="http://schemas.microsoft.com/office/drawing/2014/main" id="{E31FCF05-775E-4BC3-92F7-491540073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8BB6E64-C72A-4B49-BDA9-F76AC9B2732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128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2" name="Text Box 2">
            <a:extLst>
              <a:ext uri="{FF2B5EF4-FFF2-40B4-BE49-F238E27FC236}">
                <a16:creationId xmlns:a16="http://schemas.microsoft.com/office/drawing/2014/main" id="{3B206C09-857C-4120-8253-79F2EBF00B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DA228285-1F53-438B-85C0-02B565AF45B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128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3" name="Text Box 3">
            <a:extLst>
              <a:ext uri="{FF2B5EF4-FFF2-40B4-BE49-F238E27FC236}">
                <a16:creationId xmlns:a16="http://schemas.microsoft.com/office/drawing/2014/main" id="{D7551DA7-E87A-4FC1-BD76-0295B399B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9EA4E6E5-2F0C-4C94-AC55-B054965EF601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128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4" name="Text Box 4">
            <a:extLst>
              <a:ext uri="{FF2B5EF4-FFF2-40B4-BE49-F238E27FC236}">
                <a16:creationId xmlns:a16="http://schemas.microsoft.com/office/drawing/2014/main" id="{0C4CF0A4-2DC9-4503-813B-E899FAAC1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5B09766C-8F20-4F39-B5CB-121FFB1340F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128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5" name="Text Box 5">
            <a:extLst>
              <a:ext uri="{FF2B5EF4-FFF2-40B4-BE49-F238E27FC236}">
                <a16:creationId xmlns:a16="http://schemas.microsoft.com/office/drawing/2014/main" id="{866E1C8E-671D-4FF7-811A-955C5FF21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74ECFF97-3B5D-4E00-A4F2-1772A2B2668A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128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6" name="Rectangle 6">
            <a:extLst>
              <a:ext uri="{FF2B5EF4-FFF2-40B4-BE49-F238E27FC236}">
                <a16:creationId xmlns:a16="http://schemas.microsoft.com/office/drawing/2014/main" id="{5785CFEC-25B7-4A26-917B-0BDCA7270A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9817" name="Rectangle 7">
            <a:extLst>
              <a:ext uri="{FF2B5EF4-FFF2-40B4-BE49-F238E27FC236}">
                <a16:creationId xmlns:a16="http://schemas.microsoft.com/office/drawing/2014/main" id="{D3D3D39F-01CE-4460-982F-8061EB5AE9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33265596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2E62343D-BEAB-496D-8546-8A45A4BE84A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D1EB21E9-886D-4623-ACB4-D7CBBF37F81F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129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Text Box 1">
            <a:extLst>
              <a:ext uri="{FF2B5EF4-FFF2-40B4-BE49-F238E27FC236}">
                <a16:creationId xmlns:a16="http://schemas.microsoft.com/office/drawing/2014/main" id="{543336F5-4795-479E-B7D0-5BB5C262D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F767A93C-DE69-4033-8174-6DF3F87F609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129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2" name="Text Box 2">
            <a:extLst>
              <a:ext uri="{FF2B5EF4-FFF2-40B4-BE49-F238E27FC236}">
                <a16:creationId xmlns:a16="http://schemas.microsoft.com/office/drawing/2014/main" id="{BA5CB733-D082-4F5A-AD5B-D1980D99E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B90C616C-D5C0-4B37-A874-7EE126A565A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129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3" name="Text Box 3">
            <a:extLst>
              <a:ext uri="{FF2B5EF4-FFF2-40B4-BE49-F238E27FC236}">
                <a16:creationId xmlns:a16="http://schemas.microsoft.com/office/drawing/2014/main" id="{7B4EF747-D18F-4F76-B2DA-59DD844E69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EBED1742-6133-44EC-9550-C8F468AE53B4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129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4" name="Text Box 4">
            <a:extLst>
              <a:ext uri="{FF2B5EF4-FFF2-40B4-BE49-F238E27FC236}">
                <a16:creationId xmlns:a16="http://schemas.microsoft.com/office/drawing/2014/main" id="{87977FC1-7901-4241-992A-BCFE0758FE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0CB96D23-3E4A-4B09-986A-5E5064767688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129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5" name="Text Box 5">
            <a:extLst>
              <a:ext uri="{FF2B5EF4-FFF2-40B4-BE49-F238E27FC236}">
                <a16:creationId xmlns:a16="http://schemas.microsoft.com/office/drawing/2014/main" id="{EAC68321-1F2E-4E29-ABD1-DD76BA303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C428ADC6-8967-4369-AD27-C6DCE4F702D8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129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6" name="Rectangle 6">
            <a:extLst>
              <a:ext uri="{FF2B5EF4-FFF2-40B4-BE49-F238E27FC236}">
                <a16:creationId xmlns:a16="http://schemas.microsoft.com/office/drawing/2014/main" id="{CF4F04CC-A315-4FB2-8ACA-8EA1B335E8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7" name="Rectangle 7">
            <a:extLst>
              <a:ext uri="{FF2B5EF4-FFF2-40B4-BE49-F238E27FC236}">
                <a16:creationId xmlns:a16="http://schemas.microsoft.com/office/drawing/2014/main" id="{DA4D440B-A62B-479C-A83C-4E4C6C9968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532978920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19">
            <a:extLst>
              <a:ext uri="{FF2B5EF4-FFF2-40B4-BE49-F238E27FC236}">
                <a16:creationId xmlns:a16="http://schemas.microsoft.com/office/drawing/2014/main" id="{A19300CC-C117-4F64-AF14-138D3BDB05A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69C8BFF5-5445-418E-9EB3-C0A7E4CC91CE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130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1" name="Text Box 1">
            <a:extLst>
              <a:ext uri="{FF2B5EF4-FFF2-40B4-BE49-F238E27FC236}">
                <a16:creationId xmlns:a16="http://schemas.microsoft.com/office/drawing/2014/main" id="{E31FCF05-775E-4BC3-92F7-491540073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8BB6E64-C72A-4B49-BDA9-F76AC9B2732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130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2" name="Text Box 2">
            <a:extLst>
              <a:ext uri="{FF2B5EF4-FFF2-40B4-BE49-F238E27FC236}">
                <a16:creationId xmlns:a16="http://schemas.microsoft.com/office/drawing/2014/main" id="{3B206C09-857C-4120-8253-79F2EBF00B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DA228285-1F53-438B-85C0-02B565AF45B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130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3" name="Text Box 3">
            <a:extLst>
              <a:ext uri="{FF2B5EF4-FFF2-40B4-BE49-F238E27FC236}">
                <a16:creationId xmlns:a16="http://schemas.microsoft.com/office/drawing/2014/main" id="{D7551DA7-E87A-4FC1-BD76-0295B399B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9EA4E6E5-2F0C-4C94-AC55-B054965EF601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130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4" name="Text Box 4">
            <a:extLst>
              <a:ext uri="{FF2B5EF4-FFF2-40B4-BE49-F238E27FC236}">
                <a16:creationId xmlns:a16="http://schemas.microsoft.com/office/drawing/2014/main" id="{0C4CF0A4-2DC9-4503-813B-E899FAAC1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5B09766C-8F20-4F39-B5CB-121FFB1340F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130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5" name="Text Box 5">
            <a:extLst>
              <a:ext uri="{FF2B5EF4-FFF2-40B4-BE49-F238E27FC236}">
                <a16:creationId xmlns:a16="http://schemas.microsoft.com/office/drawing/2014/main" id="{866E1C8E-671D-4FF7-811A-955C5FF21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74ECFF97-3B5D-4E00-A4F2-1772A2B2668A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130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6" name="Rectangle 6">
            <a:extLst>
              <a:ext uri="{FF2B5EF4-FFF2-40B4-BE49-F238E27FC236}">
                <a16:creationId xmlns:a16="http://schemas.microsoft.com/office/drawing/2014/main" id="{5785CFEC-25B7-4A26-917B-0BDCA7270A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9817" name="Rectangle 7">
            <a:extLst>
              <a:ext uri="{FF2B5EF4-FFF2-40B4-BE49-F238E27FC236}">
                <a16:creationId xmlns:a16="http://schemas.microsoft.com/office/drawing/2014/main" id="{D3D3D39F-01CE-4460-982F-8061EB5AE9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67170443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19">
            <a:extLst>
              <a:ext uri="{FF2B5EF4-FFF2-40B4-BE49-F238E27FC236}">
                <a16:creationId xmlns:a16="http://schemas.microsoft.com/office/drawing/2014/main" id="{A19300CC-C117-4F64-AF14-138D3BDB05A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69C8BFF5-5445-418E-9EB3-C0A7E4CC91CE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131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1" name="Text Box 1">
            <a:extLst>
              <a:ext uri="{FF2B5EF4-FFF2-40B4-BE49-F238E27FC236}">
                <a16:creationId xmlns:a16="http://schemas.microsoft.com/office/drawing/2014/main" id="{E31FCF05-775E-4BC3-92F7-491540073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8BB6E64-C72A-4B49-BDA9-F76AC9B2732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131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2" name="Text Box 2">
            <a:extLst>
              <a:ext uri="{FF2B5EF4-FFF2-40B4-BE49-F238E27FC236}">
                <a16:creationId xmlns:a16="http://schemas.microsoft.com/office/drawing/2014/main" id="{3B206C09-857C-4120-8253-79F2EBF00B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DA228285-1F53-438B-85C0-02B565AF45B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131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3" name="Text Box 3">
            <a:extLst>
              <a:ext uri="{FF2B5EF4-FFF2-40B4-BE49-F238E27FC236}">
                <a16:creationId xmlns:a16="http://schemas.microsoft.com/office/drawing/2014/main" id="{D7551DA7-E87A-4FC1-BD76-0295B399B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9EA4E6E5-2F0C-4C94-AC55-B054965EF601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131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4" name="Text Box 4">
            <a:extLst>
              <a:ext uri="{FF2B5EF4-FFF2-40B4-BE49-F238E27FC236}">
                <a16:creationId xmlns:a16="http://schemas.microsoft.com/office/drawing/2014/main" id="{0C4CF0A4-2DC9-4503-813B-E899FAAC1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5B09766C-8F20-4F39-B5CB-121FFB1340F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131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5" name="Text Box 5">
            <a:extLst>
              <a:ext uri="{FF2B5EF4-FFF2-40B4-BE49-F238E27FC236}">
                <a16:creationId xmlns:a16="http://schemas.microsoft.com/office/drawing/2014/main" id="{866E1C8E-671D-4FF7-811A-955C5FF21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74ECFF97-3B5D-4E00-A4F2-1772A2B2668A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131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6" name="Rectangle 6">
            <a:extLst>
              <a:ext uri="{FF2B5EF4-FFF2-40B4-BE49-F238E27FC236}">
                <a16:creationId xmlns:a16="http://schemas.microsoft.com/office/drawing/2014/main" id="{5785CFEC-25B7-4A26-917B-0BDCA7270A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9817" name="Rectangle 7">
            <a:extLst>
              <a:ext uri="{FF2B5EF4-FFF2-40B4-BE49-F238E27FC236}">
                <a16:creationId xmlns:a16="http://schemas.microsoft.com/office/drawing/2014/main" id="{D3D3D39F-01CE-4460-982F-8061EB5AE9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95156018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19">
            <a:extLst>
              <a:ext uri="{FF2B5EF4-FFF2-40B4-BE49-F238E27FC236}">
                <a16:creationId xmlns:a16="http://schemas.microsoft.com/office/drawing/2014/main" id="{A19300CC-C117-4F64-AF14-138D3BDB05A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69C8BFF5-5445-418E-9EB3-C0A7E4CC91CE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132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1" name="Text Box 1">
            <a:extLst>
              <a:ext uri="{FF2B5EF4-FFF2-40B4-BE49-F238E27FC236}">
                <a16:creationId xmlns:a16="http://schemas.microsoft.com/office/drawing/2014/main" id="{E31FCF05-775E-4BC3-92F7-491540073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8BB6E64-C72A-4B49-BDA9-F76AC9B2732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132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2" name="Text Box 2">
            <a:extLst>
              <a:ext uri="{FF2B5EF4-FFF2-40B4-BE49-F238E27FC236}">
                <a16:creationId xmlns:a16="http://schemas.microsoft.com/office/drawing/2014/main" id="{3B206C09-857C-4120-8253-79F2EBF00B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DA228285-1F53-438B-85C0-02B565AF45B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132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3" name="Text Box 3">
            <a:extLst>
              <a:ext uri="{FF2B5EF4-FFF2-40B4-BE49-F238E27FC236}">
                <a16:creationId xmlns:a16="http://schemas.microsoft.com/office/drawing/2014/main" id="{D7551DA7-E87A-4FC1-BD76-0295B399B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9EA4E6E5-2F0C-4C94-AC55-B054965EF601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132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4" name="Text Box 4">
            <a:extLst>
              <a:ext uri="{FF2B5EF4-FFF2-40B4-BE49-F238E27FC236}">
                <a16:creationId xmlns:a16="http://schemas.microsoft.com/office/drawing/2014/main" id="{0C4CF0A4-2DC9-4503-813B-E899FAAC1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5B09766C-8F20-4F39-B5CB-121FFB1340F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132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5" name="Text Box 5">
            <a:extLst>
              <a:ext uri="{FF2B5EF4-FFF2-40B4-BE49-F238E27FC236}">
                <a16:creationId xmlns:a16="http://schemas.microsoft.com/office/drawing/2014/main" id="{866E1C8E-671D-4FF7-811A-955C5FF21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74ECFF97-3B5D-4E00-A4F2-1772A2B2668A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132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6" name="Rectangle 6">
            <a:extLst>
              <a:ext uri="{FF2B5EF4-FFF2-40B4-BE49-F238E27FC236}">
                <a16:creationId xmlns:a16="http://schemas.microsoft.com/office/drawing/2014/main" id="{5785CFEC-25B7-4A26-917B-0BDCA7270A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9817" name="Rectangle 7">
            <a:extLst>
              <a:ext uri="{FF2B5EF4-FFF2-40B4-BE49-F238E27FC236}">
                <a16:creationId xmlns:a16="http://schemas.microsoft.com/office/drawing/2014/main" id="{D3D3D39F-01CE-4460-982F-8061EB5AE9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984785805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2E62343D-BEAB-496D-8546-8A45A4BE84A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D1EB21E9-886D-4623-ACB4-D7CBBF37F81F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133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Text Box 1">
            <a:extLst>
              <a:ext uri="{FF2B5EF4-FFF2-40B4-BE49-F238E27FC236}">
                <a16:creationId xmlns:a16="http://schemas.microsoft.com/office/drawing/2014/main" id="{543336F5-4795-479E-B7D0-5BB5C262D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F767A93C-DE69-4033-8174-6DF3F87F609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133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2" name="Text Box 2">
            <a:extLst>
              <a:ext uri="{FF2B5EF4-FFF2-40B4-BE49-F238E27FC236}">
                <a16:creationId xmlns:a16="http://schemas.microsoft.com/office/drawing/2014/main" id="{BA5CB733-D082-4F5A-AD5B-D1980D99E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B90C616C-D5C0-4B37-A874-7EE126A565A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133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3" name="Text Box 3">
            <a:extLst>
              <a:ext uri="{FF2B5EF4-FFF2-40B4-BE49-F238E27FC236}">
                <a16:creationId xmlns:a16="http://schemas.microsoft.com/office/drawing/2014/main" id="{7B4EF747-D18F-4F76-B2DA-59DD844E69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EBED1742-6133-44EC-9550-C8F468AE53B4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133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4" name="Text Box 4">
            <a:extLst>
              <a:ext uri="{FF2B5EF4-FFF2-40B4-BE49-F238E27FC236}">
                <a16:creationId xmlns:a16="http://schemas.microsoft.com/office/drawing/2014/main" id="{87977FC1-7901-4241-992A-BCFE0758FE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0CB96D23-3E4A-4B09-986A-5E5064767688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133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5" name="Text Box 5">
            <a:extLst>
              <a:ext uri="{FF2B5EF4-FFF2-40B4-BE49-F238E27FC236}">
                <a16:creationId xmlns:a16="http://schemas.microsoft.com/office/drawing/2014/main" id="{EAC68321-1F2E-4E29-ABD1-DD76BA303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C428ADC6-8967-4369-AD27-C6DCE4F702D8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133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6" name="Rectangle 6">
            <a:extLst>
              <a:ext uri="{FF2B5EF4-FFF2-40B4-BE49-F238E27FC236}">
                <a16:creationId xmlns:a16="http://schemas.microsoft.com/office/drawing/2014/main" id="{CF4F04CC-A315-4FB2-8ACA-8EA1B335E8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7" name="Rectangle 7">
            <a:extLst>
              <a:ext uri="{FF2B5EF4-FFF2-40B4-BE49-F238E27FC236}">
                <a16:creationId xmlns:a16="http://schemas.microsoft.com/office/drawing/2014/main" id="{DA4D440B-A62B-479C-A83C-4E4C6C9968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589693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9">
            <a:extLst>
              <a:ext uri="{FF2B5EF4-FFF2-40B4-BE49-F238E27FC236}">
                <a16:creationId xmlns:a16="http://schemas.microsoft.com/office/drawing/2014/main" id="{48522FDD-A378-4C23-B59E-99BC0DBF16B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EB365C73-015F-42DD-8AFF-5F9B78BA1BF2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15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1" name="Text Box 1">
            <a:extLst>
              <a:ext uri="{FF2B5EF4-FFF2-40B4-BE49-F238E27FC236}">
                <a16:creationId xmlns:a16="http://schemas.microsoft.com/office/drawing/2014/main" id="{A45F031F-C8E5-4AD3-89E3-FE25F338E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AA828B20-1001-4051-AA6A-711147A4DA9C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15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2" name="Text Box 2">
            <a:extLst>
              <a:ext uri="{FF2B5EF4-FFF2-40B4-BE49-F238E27FC236}">
                <a16:creationId xmlns:a16="http://schemas.microsoft.com/office/drawing/2014/main" id="{DCD9E004-4A94-4308-A527-397FDF25FD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92669682-9DA3-4257-AC87-0C625DC42EA3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15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3" name="Text Box 3">
            <a:extLst>
              <a:ext uri="{FF2B5EF4-FFF2-40B4-BE49-F238E27FC236}">
                <a16:creationId xmlns:a16="http://schemas.microsoft.com/office/drawing/2014/main" id="{EFA08FAC-FECE-47DF-B64F-240E3C1D29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222CBF1-7E48-4BCC-B6A7-B819F500DF8F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15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4" name="Text Box 4">
            <a:extLst>
              <a:ext uri="{FF2B5EF4-FFF2-40B4-BE49-F238E27FC236}">
                <a16:creationId xmlns:a16="http://schemas.microsoft.com/office/drawing/2014/main" id="{DB0EB0A2-2645-47C3-9523-FC386EC71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735A279C-83B9-49F7-BF05-D8F084A3F997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15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5" name="Text Box 5">
            <a:extLst>
              <a:ext uri="{FF2B5EF4-FFF2-40B4-BE49-F238E27FC236}">
                <a16:creationId xmlns:a16="http://schemas.microsoft.com/office/drawing/2014/main" id="{BFB437A1-B51C-4F99-8DEF-5388B11E4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DA3D595-F717-4492-B7ED-A6D6B18F66F1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15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6" name="Rectangle 6">
            <a:extLst>
              <a:ext uri="{FF2B5EF4-FFF2-40B4-BE49-F238E27FC236}">
                <a16:creationId xmlns:a16="http://schemas.microsoft.com/office/drawing/2014/main" id="{6E863B5E-15C2-489C-A6B4-6429FAD1CD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7" name="Rectangle 7">
            <a:extLst>
              <a:ext uri="{FF2B5EF4-FFF2-40B4-BE49-F238E27FC236}">
                <a16:creationId xmlns:a16="http://schemas.microsoft.com/office/drawing/2014/main" id="{ED5E4DCC-FC4C-4877-85CB-CED64E5E3A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78597170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2E62343D-BEAB-496D-8546-8A45A4BE84A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D1EB21E9-886D-4623-ACB4-D7CBBF37F81F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134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Text Box 1">
            <a:extLst>
              <a:ext uri="{FF2B5EF4-FFF2-40B4-BE49-F238E27FC236}">
                <a16:creationId xmlns:a16="http://schemas.microsoft.com/office/drawing/2014/main" id="{543336F5-4795-479E-B7D0-5BB5C262D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F767A93C-DE69-4033-8174-6DF3F87F609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134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2" name="Text Box 2">
            <a:extLst>
              <a:ext uri="{FF2B5EF4-FFF2-40B4-BE49-F238E27FC236}">
                <a16:creationId xmlns:a16="http://schemas.microsoft.com/office/drawing/2014/main" id="{BA5CB733-D082-4F5A-AD5B-D1980D99E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B90C616C-D5C0-4B37-A874-7EE126A565A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134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3" name="Text Box 3">
            <a:extLst>
              <a:ext uri="{FF2B5EF4-FFF2-40B4-BE49-F238E27FC236}">
                <a16:creationId xmlns:a16="http://schemas.microsoft.com/office/drawing/2014/main" id="{7B4EF747-D18F-4F76-B2DA-59DD844E69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EBED1742-6133-44EC-9550-C8F468AE53B4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134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4" name="Text Box 4">
            <a:extLst>
              <a:ext uri="{FF2B5EF4-FFF2-40B4-BE49-F238E27FC236}">
                <a16:creationId xmlns:a16="http://schemas.microsoft.com/office/drawing/2014/main" id="{87977FC1-7901-4241-992A-BCFE0758FE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0CB96D23-3E4A-4B09-986A-5E5064767688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134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5" name="Text Box 5">
            <a:extLst>
              <a:ext uri="{FF2B5EF4-FFF2-40B4-BE49-F238E27FC236}">
                <a16:creationId xmlns:a16="http://schemas.microsoft.com/office/drawing/2014/main" id="{EAC68321-1F2E-4E29-ABD1-DD76BA303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C428ADC6-8967-4369-AD27-C6DCE4F702D8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134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6" name="Rectangle 6">
            <a:extLst>
              <a:ext uri="{FF2B5EF4-FFF2-40B4-BE49-F238E27FC236}">
                <a16:creationId xmlns:a16="http://schemas.microsoft.com/office/drawing/2014/main" id="{CF4F04CC-A315-4FB2-8ACA-8EA1B335E8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7" name="Rectangle 7">
            <a:extLst>
              <a:ext uri="{FF2B5EF4-FFF2-40B4-BE49-F238E27FC236}">
                <a16:creationId xmlns:a16="http://schemas.microsoft.com/office/drawing/2014/main" id="{DA4D440B-A62B-479C-A83C-4E4C6C9968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769576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9">
            <a:extLst>
              <a:ext uri="{FF2B5EF4-FFF2-40B4-BE49-F238E27FC236}">
                <a16:creationId xmlns:a16="http://schemas.microsoft.com/office/drawing/2014/main" id="{48522FDD-A378-4C23-B59E-99BC0DBF16B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EB365C73-015F-42DD-8AFF-5F9B78BA1BF2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16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1" name="Text Box 1">
            <a:extLst>
              <a:ext uri="{FF2B5EF4-FFF2-40B4-BE49-F238E27FC236}">
                <a16:creationId xmlns:a16="http://schemas.microsoft.com/office/drawing/2014/main" id="{A45F031F-C8E5-4AD3-89E3-FE25F338E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AA828B20-1001-4051-AA6A-711147A4DA9C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16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2" name="Text Box 2">
            <a:extLst>
              <a:ext uri="{FF2B5EF4-FFF2-40B4-BE49-F238E27FC236}">
                <a16:creationId xmlns:a16="http://schemas.microsoft.com/office/drawing/2014/main" id="{DCD9E004-4A94-4308-A527-397FDF25FD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92669682-9DA3-4257-AC87-0C625DC42EA3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16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3" name="Text Box 3">
            <a:extLst>
              <a:ext uri="{FF2B5EF4-FFF2-40B4-BE49-F238E27FC236}">
                <a16:creationId xmlns:a16="http://schemas.microsoft.com/office/drawing/2014/main" id="{EFA08FAC-FECE-47DF-B64F-240E3C1D29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222CBF1-7E48-4BCC-B6A7-B819F500DF8F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16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4" name="Text Box 4">
            <a:extLst>
              <a:ext uri="{FF2B5EF4-FFF2-40B4-BE49-F238E27FC236}">
                <a16:creationId xmlns:a16="http://schemas.microsoft.com/office/drawing/2014/main" id="{DB0EB0A2-2645-47C3-9523-FC386EC71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735A279C-83B9-49F7-BF05-D8F084A3F997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16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5" name="Text Box 5">
            <a:extLst>
              <a:ext uri="{FF2B5EF4-FFF2-40B4-BE49-F238E27FC236}">
                <a16:creationId xmlns:a16="http://schemas.microsoft.com/office/drawing/2014/main" id="{BFB437A1-B51C-4F99-8DEF-5388B11E4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DA3D595-F717-4492-B7ED-A6D6B18F66F1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16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6" name="Rectangle 6">
            <a:extLst>
              <a:ext uri="{FF2B5EF4-FFF2-40B4-BE49-F238E27FC236}">
                <a16:creationId xmlns:a16="http://schemas.microsoft.com/office/drawing/2014/main" id="{6E863B5E-15C2-489C-A6B4-6429FAD1CD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7" name="Rectangle 7">
            <a:extLst>
              <a:ext uri="{FF2B5EF4-FFF2-40B4-BE49-F238E27FC236}">
                <a16:creationId xmlns:a16="http://schemas.microsoft.com/office/drawing/2014/main" id="{ED5E4DCC-FC4C-4877-85CB-CED64E5E3A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8954432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9">
            <a:extLst>
              <a:ext uri="{FF2B5EF4-FFF2-40B4-BE49-F238E27FC236}">
                <a16:creationId xmlns:a16="http://schemas.microsoft.com/office/drawing/2014/main" id="{48522FDD-A378-4C23-B59E-99BC0DBF16B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EB365C73-015F-42DD-8AFF-5F9B78BA1BF2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17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1" name="Text Box 1">
            <a:extLst>
              <a:ext uri="{FF2B5EF4-FFF2-40B4-BE49-F238E27FC236}">
                <a16:creationId xmlns:a16="http://schemas.microsoft.com/office/drawing/2014/main" id="{A45F031F-C8E5-4AD3-89E3-FE25F338E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AA828B20-1001-4051-AA6A-711147A4DA9C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17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2" name="Text Box 2">
            <a:extLst>
              <a:ext uri="{FF2B5EF4-FFF2-40B4-BE49-F238E27FC236}">
                <a16:creationId xmlns:a16="http://schemas.microsoft.com/office/drawing/2014/main" id="{DCD9E004-4A94-4308-A527-397FDF25FD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92669682-9DA3-4257-AC87-0C625DC42EA3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17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3" name="Text Box 3">
            <a:extLst>
              <a:ext uri="{FF2B5EF4-FFF2-40B4-BE49-F238E27FC236}">
                <a16:creationId xmlns:a16="http://schemas.microsoft.com/office/drawing/2014/main" id="{EFA08FAC-FECE-47DF-B64F-240E3C1D29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222CBF1-7E48-4BCC-B6A7-B819F500DF8F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17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4" name="Text Box 4">
            <a:extLst>
              <a:ext uri="{FF2B5EF4-FFF2-40B4-BE49-F238E27FC236}">
                <a16:creationId xmlns:a16="http://schemas.microsoft.com/office/drawing/2014/main" id="{DB0EB0A2-2645-47C3-9523-FC386EC71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735A279C-83B9-49F7-BF05-D8F084A3F997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17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5" name="Text Box 5">
            <a:extLst>
              <a:ext uri="{FF2B5EF4-FFF2-40B4-BE49-F238E27FC236}">
                <a16:creationId xmlns:a16="http://schemas.microsoft.com/office/drawing/2014/main" id="{BFB437A1-B51C-4F99-8DEF-5388B11E4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DA3D595-F717-4492-B7ED-A6D6B18F66F1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17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6" name="Rectangle 6">
            <a:extLst>
              <a:ext uri="{FF2B5EF4-FFF2-40B4-BE49-F238E27FC236}">
                <a16:creationId xmlns:a16="http://schemas.microsoft.com/office/drawing/2014/main" id="{6E863B5E-15C2-489C-A6B4-6429FAD1CD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7" name="Rectangle 7">
            <a:extLst>
              <a:ext uri="{FF2B5EF4-FFF2-40B4-BE49-F238E27FC236}">
                <a16:creationId xmlns:a16="http://schemas.microsoft.com/office/drawing/2014/main" id="{ED5E4DCC-FC4C-4877-85CB-CED64E5E3A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8280863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9">
            <a:extLst>
              <a:ext uri="{FF2B5EF4-FFF2-40B4-BE49-F238E27FC236}">
                <a16:creationId xmlns:a16="http://schemas.microsoft.com/office/drawing/2014/main" id="{48522FDD-A378-4C23-B59E-99BC0DBF16B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EB365C73-015F-42DD-8AFF-5F9B78BA1BF2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18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1" name="Text Box 1">
            <a:extLst>
              <a:ext uri="{FF2B5EF4-FFF2-40B4-BE49-F238E27FC236}">
                <a16:creationId xmlns:a16="http://schemas.microsoft.com/office/drawing/2014/main" id="{A45F031F-C8E5-4AD3-89E3-FE25F338E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AA828B20-1001-4051-AA6A-711147A4DA9C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18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2" name="Text Box 2">
            <a:extLst>
              <a:ext uri="{FF2B5EF4-FFF2-40B4-BE49-F238E27FC236}">
                <a16:creationId xmlns:a16="http://schemas.microsoft.com/office/drawing/2014/main" id="{DCD9E004-4A94-4308-A527-397FDF25FD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92669682-9DA3-4257-AC87-0C625DC42EA3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18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3" name="Text Box 3">
            <a:extLst>
              <a:ext uri="{FF2B5EF4-FFF2-40B4-BE49-F238E27FC236}">
                <a16:creationId xmlns:a16="http://schemas.microsoft.com/office/drawing/2014/main" id="{EFA08FAC-FECE-47DF-B64F-240E3C1D29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222CBF1-7E48-4BCC-B6A7-B819F500DF8F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18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4" name="Text Box 4">
            <a:extLst>
              <a:ext uri="{FF2B5EF4-FFF2-40B4-BE49-F238E27FC236}">
                <a16:creationId xmlns:a16="http://schemas.microsoft.com/office/drawing/2014/main" id="{DB0EB0A2-2645-47C3-9523-FC386EC71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735A279C-83B9-49F7-BF05-D8F084A3F997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18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5" name="Text Box 5">
            <a:extLst>
              <a:ext uri="{FF2B5EF4-FFF2-40B4-BE49-F238E27FC236}">
                <a16:creationId xmlns:a16="http://schemas.microsoft.com/office/drawing/2014/main" id="{BFB437A1-B51C-4F99-8DEF-5388B11E4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DA3D595-F717-4492-B7ED-A6D6B18F66F1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18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6" name="Rectangle 6">
            <a:extLst>
              <a:ext uri="{FF2B5EF4-FFF2-40B4-BE49-F238E27FC236}">
                <a16:creationId xmlns:a16="http://schemas.microsoft.com/office/drawing/2014/main" id="{6E863B5E-15C2-489C-A6B4-6429FAD1CD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7" name="Rectangle 7">
            <a:extLst>
              <a:ext uri="{FF2B5EF4-FFF2-40B4-BE49-F238E27FC236}">
                <a16:creationId xmlns:a16="http://schemas.microsoft.com/office/drawing/2014/main" id="{ED5E4DCC-FC4C-4877-85CB-CED64E5E3A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5950442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9">
            <a:extLst>
              <a:ext uri="{FF2B5EF4-FFF2-40B4-BE49-F238E27FC236}">
                <a16:creationId xmlns:a16="http://schemas.microsoft.com/office/drawing/2014/main" id="{48522FDD-A378-4C23-B59E-99BC0DBF16B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EB365C73-015F-42DD-8AFF-5F9B78BA1BF2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19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1" name="Text Box 1">
            <a:extLst>
              <a:ext uri="{FF2B5EF4-FFF2-40B4-BE49-F238E27FC236}">
                <a16:creationId xmlns:a16="http://schemas.microsoft.com/office/drawing/2014/main" id="{A45F031F-C8E5-4AD3-89E3-FE25F338E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AA828B20-1001-4051-AA6A-711147A4DA9C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19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2" name="Text Box 2">
            <a:extLst>
              <a:ext uri="{FF2B5EF4-FFF2-40B4-BE49-F238E27FC236}">
                <a16:creationId xmlns:a16="http://schemas.microsoft.com/office/drawing/2014/main" id="{DCD9E004-4A94-4308-A527-397FDF25FD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92669682-9DA3-4257-AC87-0C625DC42EA3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19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3" name="Text Box 3">
            <a:extLst>
              <a:ext uri="{FF2B5EF4-FFF2-40B4-BE49-F238E27FC236}">
                <a16:creationId xmlns:a16="http://schemas.microsoft.com/office/drawing/2014/main" id="{EFA08FAC-FECE-47DF-B64F-240E3C1D29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222CBF1-7E48-4BCC-B6A7-B819F500DF8F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19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4" name="Text Box 4">
            <a:extLst>
              <a:ext uri="{FF2B5EF4-FFF2-40B4-BE49-F238E27FC236}">
                <a16:creationId xmlns:a16="http://schemas.microsoft.com/office/drawing/2014/main" id="{DB0EB0A2-2645-47C3-9523-FC386EC71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735A279C-83B9-49F7-BF05-D8F084A3F997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19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5" name="Text Box 5">
            <a:extLst>
              <a:ext uri="{FF2B5EF4-FFF2-40B4-BE49-F238E27FC236}">
                <a16:creationId xmlns:a16="http://schemas.microsoft.com/office/drawing/2014/main" id="{BFB437A1-B51C-4F99-8DEF-5388B11E4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DA3D595-F717-4492-B7ED-A6D6B18F66F1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19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6" name="Rectangle 6">
            <a:extLst>
              <a:ext uri="{FF2B5EF4-FFF2-40B4-BE49-F238E27FC236}">
                <a16:creationId xmlns:a16="http://schemas.microsoft.com/office/drawing/2014/main" id="{6E863B5E-15C2-489C-A6B4-6429FAD1CD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7" name="Rectangle 7">
            <a:extLst>
              <a:ext uri="{FF2B5EF4-FFF2-40B4-BE49-F238E27FC236}">
                <a16:creationId xmlns:a16="http://schemas.microsoft.com/office/drawing/2014/main" id="{ED5E4DCC-FC4C-4877-85CB-CED64E5E3A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8836575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2E62343D-BEAB-496D-8546-8A45A4BE84A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D1EB21E9-886D-4623-ACB4-D7CBBF37F81F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22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Text Box 1">
            <a:extLst>
              <a:ext uri="{FF2B5EF4-FFF2-40B4-BE49-F238E27FC236}">
                <a16:creationId xmlns:a16="http://schemas.microsoft.com/office/drawing/2014/main" id="{543336F5-4795-479E-B7D0-5BB5C262D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F767A93C-DE69-4033-8174-6DF3F87F609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22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2" name="Text Box 2">
            <a:extLst>
              <a:ext uri="{FF2B5EF4-FFF2-40B4-BE49-F238E27FC236}">
                <a16:creationId xmlns:a16="http://schemas.microsoft.com/office/drawing/2014/main" id="{BA5CB733-D082-4F5A-AD5B-D1980D99E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B90C616C-D5C0-4B37-A874-7EE126A565A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22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3" name="Text Box 3">
            <a:extLst>
              <a:ext uri="{FF2B5EF4-FFF2-40B4-BE49-F238E27FC236}">
                <a16:creationId xmlns:a16="http://schemas.microsoft.com/office/drawing/2014/main" id="{7B4EF747-D18F-4F76-B2DA-59DD844E69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EBED1742-6133-44EC-9550-C8F468AE53B4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22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4" name="Text Box 4">
            <a:extLst>
              <a:ext uri="{FF2B5EF4-FFF2-40B4-BE49-F238E27FC236}">
                <a16:creationId xmlns:a16="http://schemas.microsoft.com/office/drawing/2014/main" id="{87977FC1-7901-4241-992A-BCFE0758FE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0CB96D23-3E4A-4B09-986A-5E5064767688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22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5" name="Text Box 5">
            <a:extLst>
              <a:ext uri="{FF2B5EF4-FFF2-40B4-BE49-F238E27FC236}">
                <a16:creationId xmlns:a16="http://schemas.microsoft.com/office/drawing/2014/main" id="{EAC68321-1F2E-4E29-ABD1-DD76BA303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C428ADC6-8967-4369-AD27-C6DCE4F702D8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22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6" name="Rectangle 6">
            <a:extLst>
              <a:ext uri="{FF2B5EF4-FFF2-40B4-BE49-F238E27FC236}">
                <a16:creationId xmlns:a16="http://schemas.microsoft.com/office/drawing/2014/main" id="{CF4F04CC-A315-4FB2-8ACA-8EA1B335E8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7" name="Rectangle 7">
            <a:extLst>
              <a:ext uri="{FF2B5EF4-FFF2-40B4-BE49-F238E27FC236}">
                <a16:creationId xmlns:a16="http://schemas.microsoft.com/office/drawing/2014/main" id="{DA4D440B-A62B-479C-A83C-4E4C6C9968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871580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9">
            <a:extLst>
              <a:ext uri="{FF2B5EF4-FFF2-40B4-BE49-F238E27FC236}">
                <a16:creationId xmlns:a16="http://schemas.microsoft.com/office/drawing/2014/main" id="{AB1DE57A-20DC-4311-9590-0FA298960B3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95E27D06-C659-4DF4-866A-F5E143089313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23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699" name="Text Box 1">
            <a:extLst>
              <a:ext uri="{FF2B5EF4-FFF2-40B4-BE49-F238E27FC236}">
                <a16:creationId xmlns:a16="http://schemas.microsoft.com/office/drawing/2014/main" id="{EA5F86FD-64D6-4F5C-A2B2-B3D6D9A04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9D8FF99D-5A4E-427A-80DA-7C71986B9DFC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23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0" name="Text Box 2">
            <a:extLst>
              <a:ext uri="{FF2B5EF4-FFF2-40B4-BE49-F238E27FC236}">
                <a16:creationId xmlns:a16="http://schemas.microsoft.com/office/drawing/2014/main" id="{9A5AB653-8B76-4054-BEC2-22191959C4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CFBA8554-D804-4FEE-8EBE-7B71CA20646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23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Text Box 3">
            <a:extLst>
              <a:ext uri="{FF2B5EF4-FFF2-40B4-BE49-F238E27FC236}">
                <a16:creationId xmlns:a16="http://schemas.microsoft.com/office/drawing/2014/main" id="{9F8F0E0E-B292-4765-9DE2-263D0DD585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DAC2F8B5-9DC3-469B-8825-49EB3E9E8243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23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Text Box 4">
            <a:extLst>
              <a:ext uri="{FF2B5EF4-FFF2-40B4-BE49-F238E27FC236}">
                <a16:creationId xmlns:a16="http://schemas.microsoft.com/office/drawing/2014/main" id="{63939E55-560F-411D-AE93-33756357C4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16D62841-05B4-47A2-B1DF-2951D361AB68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23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3" name="Text Box 5">
            <a:extLst>
              <a:ext uri="{FF2B5EF4-FFF2-40B4-BE49-F238E27FC236}">
                <a16:creationId xmlns:a16="http://schemas.microsoft.com/office/drawing/2014/main" id="{72970E8B-9F20-4F7F-BFC0-46C951449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C9A5E6B6-39AD-4B4F-B544-C00DB8CF61D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23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4" name="Rectangle 6">
            <a:extLst>
              <a:ext uri="{FF2B5EF4-FFF2-40B4-BE49-F238E27FC236}">
                <a16:creationId xmlns:a16="http://schemas.microsoft.com/office/drawing/2014/main" id="{DF2E16BF-BA61-4C25-8AB3-A406090D5C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705" name="Rectangle 7">
            <a:extLst>
              <a:ext uri="{FF2B5EF4-FFF2-40B4-BE49-F238E27FC236}">
                <a16:creationId xmlns:a16="http://schemas.microsoft.com/office/drawing/2014/main" id="{79F13258-3B92-4A0F-BE4F-7F44A5CB11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2E62343D-BEAB-496D-8546-8A45A4BE84A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D1EB21E9-886D-4623-ACB4-D7CBBF37F81F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Text Box 1">
            <a:extLst>
              <a:ext uri="{FF2B5EF4-FFF2-40B4-BE49-F238E27FC236}">
                <a16:creationId xmlns:a16="http://schemas.microsoft.com/office/drawing/2014/main" id="{543336F5-4795-479E-B7D0-5BB5C262D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F767A93C-DE69-4033-8174-6DF3F87F609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2" name="Text Box 2">
            <a:extLst>
              <a:ext uri="{FF2B5EF4-FFF2-40B4-BE49-F238E27FC236}">
                <a16:creationId xmlns:a16="http://schemas.microsoft.com/office/drawing/2014/main" id="{BA5CB733-D082-4F5A-AD5B-D1980D99E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B90C616C-D5C0-4B37-A874-7EE126A565A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3" name="Text Box 3">
            <a:extLst>
              <a:ext uri="{FF2B5EF4-FFF2-40B4-BE49-F238E27FC236}">
                <a16:creationId xmlns:a16="http://schemas.microsoft.com/office/drawing/2014/main" id="{7B4EF747-D18F-4F76-B2DA-59DD844E69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EBED1742-6133-44EC-9550-C8F468AE53B4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4" name="Text Box 4">
            <a:extLst>
              <a:ext uri="{FF2B5EF4-FFF2-40B4-BE49-F238E27FC236}">
                <a16:creationId xmlns:a16="http://schemas.microsoft.com/office/drawing/2014/main" id="{87977FC1-7901-4241-992A-BCFE0758FE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0CB96D23-3E4A-4B09-986A-5E5064767688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5" name="Text Box 5">
            <a:extLst>
              <a:ext uri="{FF2B5EF4-FFF2-40B4-BE49-F238E27FC236}">
                <a16:creationId xmlns:a16="http://schemas.microsoft.com/office/drawing/2014/main" id="{EAC68321-1F2E-4E29-ABD1-DD76BA303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C428ADC6-8967-4369-AD27-C6DCE4F702D8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6" name="Rectangle 6">
            <a:extLst>
              <a:ext uri="{FF2B5EF4-FFF2-40B4-BE49-F238E27FC236}">
                <a16:creationId xmlns:a16="http://schemas.microsoft.com/office/drawing/2014/main" id="{CF4F04CC-A315-4FB2-8ACA-8EA1B335E8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7" name="Rectangle 7">
            <a:extLst>
              <a:ext uri="{FF2B5EF4-FFF2-40B4-BE49-F238E27FC236}">
                <a16:creationId xmlns:a16="http://schemas.microsoft.com/office/drawing/2014/main" id="{DA4D440B-A62B-479C-A83C-4E4C6C9968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5884560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9">
            <a:extLst>
              <a:ext uri="{FF2B5EF4-FFF2-40B4-BE49-F238E27FC236}">
                <a16:creationId xmlns:a16="http://schemas.microsoft.com/office/drawing/2014/main" id="{AB1DE57A-20DC-4311-9590-0FA298960B3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95E27D06-C659-4DF4-866A-F5E143089313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24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699" name="Text Box 1">
            <a:extLst>
              <a:ext uri="{FF2B5EF4-FFF2-40B4-BE49-F238E27FC236}">
                <a16:creationId xmlns:a16="http://schemas.microsoft.com/office/drawing/2014/main" id="{EA5F86FD-64D6-4F5C-A2B2-B3D6D9A04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9D8FF99D-5A4E-427A-80DA-7C71986B9DFC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24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0" name="Text Box 2">
            <a:extLst>
              <a:ext uri="{FF2B5EF4-FFF2-40B4-BE49-F238E27FC236}">
                <a16:creationId xmlns:a16="http://schemas.microsoft.com/office/drawing/2014/main" id="{9A5AB653-8B76-4054-BEC2-22191959C4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CFBA8554-D804-4FEE-8EBE-7B71CA20646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24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Text Box 3">
            <a:extLst>
              <a:ext uri="{FF2B5EF4-FFF2-40B4-BE49-F238E27FC236}">
                <a16:creationId xmlns:a16="http://schemas.microsoft.com/office/drawing/2014/main" id="{9F8F0E0E-B292-4765-9DE2-263D0DD585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DAC2F8B5-9DC3-469B-8825-49EB3E9E8243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24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Text Box 4">
            <a:extLst>
              <a:ext uri="{FF2B5EF4-FFF2-40B4-BE49-F238E27FC236}">
                <a16:creationId xmlns:a16="http://schemas.microsoft.com/office/drawing/2014/main" id="{63939E55-560F-411D-AE93-33756357C4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16D62841-05B4-47A2-B1DF-2951D361AB68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24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3" name="Text Box 5">
            <a:extLst>
              <a:ext uri="{FF2B5EF4-FFF2-40B4-BE49-F238E27FC236}">
                <a16:creationId xmlns:a16="http://schemas.microsoft.com/office/drawing/2014/main" id="{72970E8B-9F20-4F7F-BFC0-46C951449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C9A5E6B6-39AD-4B4F-B544-C00DB8CF61D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24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4" name="Rectangle 6">
            <a:extLst>
              <a:ext uri="{FF2B5EF4-FFF2-40B4-BE49-F238E27FC236}">
                <a16:creationId xmlns:a16="http://schemas.microsoft.com/office/drawing/2014/main" id="{DF2E16BF-BA61-4C25-8AB3-A406090D5C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705" name="Rectangle 7">
            <a:extLst>
              <a:ext uri="{FF2B5EF4-FFF2-40B4-BE49-F238E27FC236}">
                <a16:creationId xmlns:a16="http://schemas.microsoft.com/office/drawing/2014/main" id="{79F13258-3B92-4A0F-BE4F-7F44A5CB11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782633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9">
            <a:extLst>
              <a:ext uri="{FF2B5EF4-FFF2-40B4-BE49-F238E27FC236}">
                <a16:creationId xmlns:a16="http://schemas.microsoft.com/office/drawing/2014/main" id="{AB1DE57A-20DC-4311-9590-0FA298960B3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95E27D06-C659-4DF4-866A-F5E143089313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25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699" name="Text Box 1">
            <a:extLst>
              <a:ext uri="{FF2B5EF4-FFF2-40B4-BE49-F238E27FC236}">
                <a16:creationId xmlns:a16="http://schemas.microsoft.com/office/drawing/2014/main" id="{EA5F86FD-64D6-4F5C-A2B2-B3D6D9A04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9D8FF99D-5A4E-427A-80DA-7C71986B9DFC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25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0" name="Text Box 2">
            <a:extLst>
              <a:ext uri="{FF2B5EF4-FFF2-40B4-BE49-F238E27FC236}">
                <a16:creationId xmlns:a16="http://schemas.microsoft.com/office/drawing/2014/main" id="{9A5AB653-8B76-4054-BEC2-22191959C4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CFBA8554-D804-4FEE-8EBE-7B71CA20646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25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Text Box 3">
            <a:extLst>
              <a:ext uri="{FF2B5EF4-FFF2-40B4-BE49-F238E27FC236}">
                <a16:creationId xmlns:a16="http://schemas.microsoft.com/office/drawing/2014/main" id="{9F8F0E0E-B292-4765-9DE2-263D0DD585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DAC2F8B5-9DC3-469B-8825-49EB3E9E8243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25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Text Box 4">
            <a:extLst>
              <a:ext uri="{FF2B5EF4-FFF2-40B4-BE49-F238E27FC236}">
                <a16:creationId xmlns:a16="http://schemas.microsoft.com/office/drawing/2014/main" id="{63939E55-560F-411D-AE93-33756357C4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16D62841-05B4-47A2-B1DF-2951D361AB68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25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3" name="Text Box 5">
            <a:extLst>
              <a:ext uri="{FF2B5EF4-FFF2-40B4-BE49-F238E27FC236}">
                <a16:creationId xmlns:a16="http://schemas.microsoft.com/office/drawing/2014/main" id="{72970E8B-9F20-4F7F-BFC0-46C951449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C9A5E6B6-39AD-4B4F-B544-C00DB8CF61D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25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4" name="Rectangle 6">
            <a:extLst>
              <a:ext uri="{FF2B5EF4-FFF2-40B4-BE49-F238E27FC236}">
                <a16:creationId xmlns:a16="http://schemas.microsoft.com/office/drawing/2014/main" id="{DF2E16BF-BA61-4C25-8AB3-A406090D5C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705" name="Rectangle 7">
            <a:extLst>
              <a:ext uri="{FF2B5EF4-FFF2-40B4-BE49-F238E27FC236}">
                <a16:creationId xmlns:a16="http://schemas.microsoft.com/office/drawing/2014/main" id="{79F13258-3B92-4A0F-BE4F-7F44A5CB11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9924965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9">
            <a:extLst>
              <a:ext uri="{FF2B5EF4-FFF2-40B4-BE49-F238E27FC236}">
                <a16:creationId xmlns:a16="http://schemas.microsoft.com/office/drawing/2014/main" id="{AB1DE57A-20DC-4311-9590-0FA298960B3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95E27D06-C659-4DF4-866A-F5E143089313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26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699" name="Text Box 1">
            <a:extLst>
              <a:ext uri="{FF2B5EF4-FFF2-40B4-BE49-F238E27FC236}">
                <a16:creationId xmlns:a16="http://schemas.microsoft.com/office/drawing/2014/main" id="{EA5F86FD-64D6-4F5C-A2B2-B3D6D9A04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9D8FF99D-5A4E-427A-80DA-7C71986B9DFC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26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0" name="Text Box 2">
            <a:extLst>
              <a:ext uri="{FF2B5EF4-FFF2-40B4-BE49-F238E27FC236}">
                <a16:creationId xmlns:a16="http://schemas.microsoft.com/office/drawing/2014/main" id="{9A5AB653-8B76-4054-BEC2-22191959C4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CFBA8554-D804-4FEE-8EBE-7B71CA20646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26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1" name="Text Box 3">
            <a:extLst>
              <a:ext uri="{FF2B5EF4-FFF2-40B4-BE49-F238E27FC236}">
                <a16:creationId xmlns:a16="http://schemas.microsoft.com/office/drawing/2014/main" id="{9F8F0E0E-B292-4765-9DE2-263D0DD585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DAC2F8B5-9DC3-469B-8825-49EB3E9E8243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26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2" name="Text Box 4">
            <a:extLst>
              <a:ext uri="{FF2B5EF4-FFF2-40B4-BE49-F238E27FC236}">
                <a16:creationId xmlns:a16="http://schemas.microsoft.com/office/drawing/2014/main" id="{63939E55-560F-411D-AE93-33756357C4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16D62841-05B4-47A2-B1DF-2951D361AB68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26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3" name="Text Box 5">
            <a:extLst>
              <a:ext uri="{FF2B5EF4-FFF2-40B4-BE49-F238E27FC236}">
                <a16:creationId xmlns:a16="http://schemas.microsoft.com/office/drawing/2014/main" id="{72970E8B-9F20-4F7F-BFC0-46C951449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C9A5E6B6-39AD-4B4F-B544-C00DB8CF61D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26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4" name="Rectangle 6">
            <a:extLst>
              <a:ext uri="{FF2B5EF4-FFF2-40B4-BE49-F238E27FC236}">
                <a16:creationId xmlns:a16="http://schemas.microsoft.com/office/drawing/2014/main" id="{DF2E16BF-BA61-4C25-8AB3-A406090D5C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705" name="Rectangle 7">
            <a:extLst>
              <a:ext uri="{FF2B5EF4-FFF2-40B4-BE49-F238E27FC236}">
                <a16:creationId xmlns:a16="http://schemas.microsoft.com/office/drawing/2014/main" id="{79F13258-3B92-4A0F-BE4F-7F44A5CB11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8587017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9">
            <a:extLst>
              <a:ext uri="{FF2B5EF4-FFF2-40B4-BE49-F238E27FC236}">
                <a16:creationId xmlns:a16="http://schemas.microsoft.com/office/drawing/2014/main" id="{EDDBBB83-1512-481B-A0A4-B9269F13F99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68A71D97-39E6-4A43-86B7-CFDD88C3214B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27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795" name="Text Box 1">
            <a:extLst>
              <a:ext uri="{FF2B5EF4-FFF2-40B4-BE49-F238E27FC236}">
                <a16:creationId xmlns:a16="http://schemas.microsoft.com/office/drawing/2014/main" id="{9859BC53-119E-41C1-85A2-1834650BB2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71DF54D5-B654-4857-98D0-0F94AA2F2455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27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796" name="Text Box 2">
            <a:extLst>
              <a:ext uri="{FF2B5EF4-FFF2-40B4-BE49-F238E27FC236}">
                <a16:creationId xmlns:a16="http://schemas.microsoft.com/office/drawing/2014/main" id="{B77A6F39-F298-46B6-99BD-86D29497A8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0A494F26-06C9-4FE4-B091-26E126783C5F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27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797" name="Text Box 3">
            <a:extLst>
              <a:ext uri="{FF2B5EF4-FFF2-40B4-BE49-F238E27FC236}">
                <a16:creationId xmlns:a16="http://schemas.microsoft.com/office/drawing/2014/main" id="{90BB1355-C588-4441-91A3-FBE7C0518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69667121-9BA9-4308-B1BC-14AB76877F4F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27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798" name="Text Box 4">
            <a:extLst>
              <a:ext uri="{FF2B5EF4-FFF2-40B4-BE49-F238E27FC236}">
                <a16:creationId xmlns:a16="http://schemas.microsoft.com/office/drawing/2014/main" id="{8A1D2440-0651-44CD-BDA7-8815752C01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6C963725-3E73-4A96-8F9B-BA20AB2974A7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27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799" name="Text Box 5">
            <a:extLst>
              <a:ext uri="{FF2B5EF4-FFF2-40B4-BE49-F238E27FC236}">
                <a16:creationId xmlns:a16="http://schemas.microsoft.com/office/drawing/2014/main" id="{5E1984D3-573C-4E4F-938B-F72BD2BB2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50ACB2A9-C138-4A14-8E85-38DF8CA35BF7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27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800" name="Rectangle 6">
            <a:extLst>
              <a:ext uri="{FF2B5EF4-FFF2-40B4-BE49-F238E27FC236}">
                <a16:creationId xmlns:a16="http://schemas.microsoft.com/office/drawing/2014/main" id="{770CE1E5-7739-4676-B35C-2E803589C5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801" name="Rectangle 7">
            <a:extLst>
              <a:ext uri="{FF2B5EF4-FFF2-40B4-BE49-F238E27FC236}">
                <a16:creationId xmlns:a16="http://schemas.microsoft.com/office/drawing/2014/main" id="{19893D85-C833-4C93-B092-A93A55819B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9">
            <a:extLst>
              <a:ext uri="{FF2B5EF4-FFF2-40B4-BE49-F238E27FC236}">
                <a16:creationId xmlns:a16="http://schemas.microsoft.com/office/drawing/2014/main" id="{8984F130-A9E5-4338-8453-0D407119096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8033936D-2083-4180-82FD-FE440FFB4256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28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43" name="Text Box 1">
            <a:extLst>
              <a:ext uri="{FF2B5EF4-FFF2-40B4-BE49-F238E27FC236}">
                <a16:creationId xmlns:a16="http://schemas.microsoft.com/office/drawing/2014/main" id="{002E6270-C523-4FDD-80F5-268C374BCA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E1312B6C-79EA-4731-AC0B-A02FF0A03506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28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44" name="Text Box 2">
            <a:extLst>
              <a:ext uri="{FF2B5EF4-FFF2-40B4-BE49-F238E27FC236}">
                <a16:creationId xmlns:a16="http://schemas.microsoft.com/office/drawing/2014/main" id="{1BF08F1D-1430-4F46-B777-C21D1C04ED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DD8206D-47A6-4FDA-81FB-820E15663B0C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28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45" name="Text Box 3">
            <a:extLst>
              <a:ext uri="{FF2B5EF4-FFF2-40B4-BE49-F238E27FC236}">
                <a16:creationId xmlns:a16="http://schemas.microsoft.com/office/drawing/2014/main" id="{BC41F21E-5831-4205-BB50-5AE78F2588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BC295FDC-3254-440A-B576-CB92EDECD08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28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46" name="Text Box 4">
            <a:extLst>
              <a:ext uri="{FF2B5EF4-FFF2-40B4-BE49-F238E27FC236}">
                <a16:creationId xmlns:a16="http://schemas.microsoft.com/office/drawing/2014/main" id="{DFD77C9C-9ADA-484C-B00E-DF362826F1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ECC113CA-F031-45C4-BD6E-BF8B18EF980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28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47" name="Text Box 5">
            <a:extLst>
              <a:ext uri="{FF2B5EF4-FFF2-40B4-BE49-F238E27FC236}">
                <a16:creationId xmlns:a16="http://schemas.microsoft.com/office/drawing/2014/main" id="{A5762614-C661-464B-9320-341B117C62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27AA26D3-A633-450C-B656-3BB279E3DA4E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28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48" name="Rectangle 6">
            <a:extLst>
              <a:ext uri="{FF2B5EF4-FFF2-40B4-BE49-F238E27FC236}">
                <a16:creationId xmlns:a16="http://schemas.microsoft.com/office/drawing/2014/main" id="{0446FDF7-762D-408C-91ED-84DAEC1191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849" name="Rectangle 7">
            <a:extLst>
              <a:ext uri="{FF2B5EF4-FFF2-40B4-BE49-F238E27FC236}">
                <a16:creationId xmlns:a16="http://schemas.microsoft.com/office/drawing/2014/main" id="{0203CB76-D9FB-4674-AA73-FF168487DD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9">
            <a:extLst>
              <a:ext uri="{FF2B5EF4-FFF2-40B4-BE49-F238E27FC236}">
                <a16:creationId xmlns:a16="http://schemas.microsoft.com/office/drawing/2014/main" id="{82BAEEBF-AC69-45B4-8016-E09A780C0B0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F14D6F55-ABE4-4A03-A225-708BA5722B3E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29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39" name="Text Box 1">
            <a:extLst>
              <a:ext uri="{FF2B5EF4-FFF2-40B4-BE49-F238E27FC236}">
                <a16:creationId xmlns:a16="http://schemas.microsoft.com/office/drawing/2014/main" id="{C52F8B2E-DB7C-4E79-97B5-17458F85D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189590F2-B859-48CC-B900-7741FD974797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29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40" name="Text Box 2">
            <a:extLst>
              <a:ext uri="{FF2B5EF4-FFF2-40B4-BE49-F238E27FC236}">
                <a16:creationId xmlns:a16="http://schemas.microsoft.com/office/drawing/2014/main" id="{BE092299-E671-4612-BE40-2361A0F562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B97DE6FC-F99D-4BA5-94A9-50EDF5987336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29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41" name="Text Box 3">
            <a:extLst>
              <a:ext uri="{FF2B5EF4-FFF2-40B4-BE49-F238E27FC236}">
                <a16:creationId xmlns:a16="http://schemas.microsoft.com/office/drawing/2014/main" id="{7A538DF2-3553-4CE1-B403-77D282E30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CBD2B471-2F81-4043-A383-E533FD2826A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29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42" name="Text Box 4">
            <a:extLst>
              <a:ext uri="{FF2B5EF4-FFF2-40B4-BE49-F238E27FC236}">
                <a16:creationId xmlns:a16="http://schemas.microsoft.com/office/drawing/2014/main" id="{07D6F351-A517-4ECE-B1A3-160AAB3C2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3CF9480D-1712-442F-BFEE-AE4F366ED665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29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43" name="Text Box 5">
            <a:extLst>
              <a:ext uri="{FF2B5EF4-FFF2-40B4-BE49-F238E27FC236}">
                <a16:creationId xmlns:a16="http://schemas.microsoft.com/office/drawing/2014/main" id="{9098CE1F-FCC7-4409-A40A-CCCAFD58B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C05D2BD1-4F3A-4A2B-ABBF-CD56617F21CF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29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44" name="Rectangle 6">
            <a:extLst>
              <a:ext uri="{FF2B5EF4-FFF2-40B4-BE49-F238E27FC236}">
                <a16:creationId xmlns:a16="http://schemas.microsoft.com/office/drawing/2014/main" id="{C9DCE817-F08D-4509-9C21-B96192D827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45" name="Rectangle 7">
            <a:extLst>
              <a:ext uri="{FF2B5EF4-FFF2-40B4-BE49-F238E27FC236}">
                <a16:creationId xmlns:a16="http://schemas.microsoft.com/office/drawing/2014/main" id="{90749D99-4C99-407B-89AA-E7BFF03097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9">
            <a:extLst>
              <a:ext uri="{FF2B5EF4-FFF2-40B4-BE49-F238E27FC236}">
                <a16:creationId xmlns:a16="http://schemas.microsoft.com/office/drawing/2014/main" id="{631C7559-3BD0-41EE-832B-E74B05FD3C8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EDE52CAA-63A2-4E69-BF4F-714A0E5D01A2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30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987" name="Text Box 1">
            <a:extLst>
              <a:ext uri="{FF2B5EF4-FFF2-40B4-BE49-F238E27FC236}">
                <a16:creationId xmlns:a16="http://schemas.microsoft.com/office/drawing/2014/main" id="{F381E2FD-2825-436A-9C39-A438097CE2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618D361F-0989-47C6-84E3-93ED28D38115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30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988" name="Text Box 2">
            <a:extLst>
              <a:ext uri="{FF2B5EF4-FFF2-40B4-BE49-F238E27FC236}">
                <a16:creationId xmlns:a16="http://schemas.microsoft.com/office/drawing/2014/main" id="{B66FC0CF-EB2D-4774-902E-823241DE99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C55C36FF-B03F-4A16-BF6F-47E1F71A599C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30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989" name="Text Box 3">
            <a:extLst>
              <a:ext uri="{FF2B5EF4-FFF2-40B4-BE49-F238E27FC236}">
                <a16:creationId xmlns:a16="http://schemas.microsoft.com/office/drawing/2014/main" id="{96060F29-7A80-4BE4-84BD-C13CE5D4B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0DA03316-BC33-483A-BAF8-403D65C4AAA5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30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990" name="Text Box 4">
            <a:extLst>
              <a:ext uri="{FF2B5EF4-FFF2-40B4-BE49-F238E27FC236}">
                <a16:creationId xmlns:a16="http://schemas.microsoft.com/office/drawing/2014/main" id="{2FF2CAA0-0CAD-46EE-8B7F-DB4598D13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E5F91BFD-DAB8-4111-A915-783C2B020042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30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991" name="Text Box 5">
            <a:extLst>
              <a:ext uri="{FF2B5EF4-FFF2-40B4-BE49-F238E27FC236}">
                <a16:creationId xmlns:a16="http://schemas.microsoft.com/office/drawing/2014/main" id="{482D2408-1898-44FC-A261-24AA6E56E4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096E9F95-51D9-4E95-AA5F-811ACC4C95DA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30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992" name="Rectangle 6">
            <a:extLst>
              <a:ext uri="{FF2B5EF4-FFF2-40B4-BE49-F238E27FC236}">
                <a16:creationId xmlns:a16="http://schemas.microsoft.com/office/drawing/2014/main" id="{4095B997-B1FF-49F2-87E1-24D0734770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93" name="Rectangle 7">
            <a:extLst>
              <a:ext uri="{FF2B5EF4-FFF2-40B4-BE49-F238E27FC236}">
                <a16:creationId xmlns:a16="http://schemas.microsoft.com/office/drawing/2014/main" id="{C374099F-B0E5-4B4E-A5C2-393D279B04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9">
            <a:extLst>
              <a:ext uri="{FF2B5EF4-FFF2-40B4-BE49-F238E27FC236}">
                <a16:creationId xmlns:a16="http://schemas.microsoft.com/office/drawing/2014/main" id="{631C7559-3BD0-41EE-832B-E74B05FD3C8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EDE52CAA-63A2-4E69-BF4F-714A0E5D01A2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31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987" name="Text Box 1">
            <a:extLst>
              <a:ext uri="{FF2B5EF4-FFF2-40B4-BE49-F238E27FC236}">
                <a16:creationId xmlns:a16="http://schemas.microsoft.com/office/drawing/2014/main" id="{F381E2FD-2825-436A-9C39-A438097CE2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618D361F-0989-47C6-84E3-93ED28D38115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31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988" name="Text Box 2">
            <a:extLst>
              <a:ext uri="{FF2B5EF4-FFF2-40B4-BE49-F238E27FC236}">
                <a16:creationId xmlns:a16="http://schemas.microsoft.com/office/drawing/2014/main" id="{B66FC0CF-EB2D-4774-902E-823241DE99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C55C36FF-B03F-4A16-BF6F-47E1F71A599C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31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989" name="Text Box 3">
            <a:extLst>
              <a:ext uri="{FF2B5EF4-FFF2-40B4-BE49-F238E27FC236}">
                <a16:creationId xmlns:a16="http://schemas.microsoft.com/office/drawing/2014/main" id="{96060F29-7A80-4BE4-84BD-C13CE5D4B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0DA03316-BC33-483A-BAF8-403D65C4AAA5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31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990" name="Text Box 4">
            <a:extLst>
              <a:ext uri="{FF2B5EF4-FFF2-40B4-BE49-F238E27FC236}">
                <a16:creationId xmlns:a16="http://schemas.microsoft.com/office/drawing/2014/main" id="{2FF2CAA0-0CAD-46EE-8B7F-DB4598D13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E5F91BFD-DAB8-4111-A915-783C2B020042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31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991" name="Text Box 5">
            <a:extLst>
              <a:ext uri="{FF2B5EF4-FFF2-40B4-BE49-F238E27FC236}">
                <a16:creationId xmlns:a16="http://schemas.microsoft.com/office/drawing/2014/main" id="{482D2408-1898-44FC-A261-24AA6E56E4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096E9F95-51D9-4E95-AA5F-811ACC4C95DA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31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992" name="Rectangle 6">
            <a:extLst>
              <a:ext uri="{FF2B5EF4-FFF2-40B4-BE49-F238E27FC236}">
                <a16:creationId xmlns:a16="http://schemas.microsoft.com/office/drawing/2014/main" id="{4095B997-B1FF-49F2-87E1-24D0734770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93" name="Rectangle 7">
            <a:extLst>
              <a:ext uri="{FF2B5EF4-FFF2-40B4-BE49-F238E27FC236}">
                <a16:creationId xmlns:a16="http://schemas.microsoft.com/office/drawing/2014/main" id="{C374099F-B0E5-4B4E-A5C2-393D279B04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449414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9">
            <a:extLst>
              <a:ext uri="{FF2B5EF4-FFF2-40B4-BE49-F238E27FC236}">
                <a16:creationId xmlns:a16="http://schemas.microsoft.com/office/drawing/2014/main" id="{25AEE9D3-27C5-468E-B89F-16455E55299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F461DF4D-DE97-4FA8-B316-45105FD1B9BB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32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6083" name="Text Box 1">
            <a:extLst>
              <a:ext uri="{FF2B5EF4-FFF2-40B4-BE49-F238E27FC236}">
                <a16:creationId xmlns:a16="http://schemas.microsoft.com/office/drawing/2014/main" id="{B79A75E5-61BA-47BA-8A79-21BDB80443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1B4CF839-D4E4-4DE2-8E5D-7AB076A8385E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32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6084" name="Text Box 2">
            <a:extLst>
              <a:ext uri="{FF2B5EF4-FFF2-40B4-BE49-F238E27FC236}">
                <a16:creationId xmlns:a16="http://schemas.microsoft.com/office/drawing/2014/main" id="{2862BF30-2D4F-485C-9158-72C7A430E9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BFCC1D46-8561-4E51-B4D9-7C028BE83863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32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6085" name="Text Box 3">
            <a:extLst>
              <a:ext uri="{FF2B5EF4-FFF2-40B4-BE49-F238E27FC236}">
                <a16:creationId xmlns:a16="http://schemas.microsoft.com/office/drawing/2014/main" id="{C1A8A089-1A41-4099-A61F-090E139666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E6358BED-D9E3-4723-A9A7-E581E05AA4F6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32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6086" name="Text Box 4">
            <a:extLst>
              <a:ext uri="{FF2B5EF4-FFF2-40B4-BE49-F238E27FC236}">
                <a16:creationId xmlns:a16="http://schemas.microsoft.com/office/drawing/2014/main" id="{A5400BD2-A6EA-4DFC-A3E0-0A486AC1E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7C40CED6-7EDF-4CCE-BD5F-8D0717BD390F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32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6087" name="Text Box 5">
            <a:extLst>
              <a:ext uri="{FF2B5EF4-FFF2-40B4-BE49-F238E27FC236}">
                <a16:creationId xmlns:a16="http://schemas.microsoft.com/office/drawing/2014/main" id="{893E3410-A962-4772-886C-F1F394292E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C0AF6E66-28E2-49CF-880A-967049C18280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32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6088" name="Rectangle 6">
            <a:extLst>
              <a:ext uri="{FF2B5EF4-FFF2-40B4-BE49-F238E27FC236}">
                <a16:creationId xmlns:a16="http://schemas.microsoft.com/office/drawing/2014/main" id="{8D8E6AD5-91B3-4DAD-82DD-445C022961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6089" name="Rectangle 7">
            <a:extLst>
              <a:ext uri="{FF2B5EF4-FFF2-40B4-BE49-F238E27FC236}">
                <a16:creationId xmlns:a16="http://schemas.microsoft.com/office/drawing/2014/main" id="{21E69F8C-7D3C-47FB-A8B1-2AF599CEFB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9">
            <a:extLst>
              <a:ext uri="{FF2B5EF4-FFF2-40B4-BE49-F238E27FC236}">
                <a16:creationId xmlns:a16="http://schemas.microsoft.com/office/drawing/2014/main" id="{25AEE9D3-27C5-468E-B89F-16455E55299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F461DF4D-DE97-4FA8-B316-45105FD1B9BB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33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6083" name="Text Box 1">
            <a:extLst>
              <a:ext uri="{FF2B5EF4-FFF2-40B4-BE49-F238E27FC236}">
                <a16:creationId xmlns:a16="http://schemas.microsoft.com/office/drawing/2014/main" id="{B79A75E5-61BA-47BA-8A79-21BDB80443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1B4CF839-D4E4-4DE2-8E5D-7AB076A8385E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33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6084" name="Text Box 2">
            <a:extLst>
              <a:ext uri="{FF2B5EF4-FFF2-40B4-BE49-F238E27FC236}">
                <a16:creationId xmlns:a16="http://schemas.microsoft.com/office/drawing/2014/main" id="{2862BF30-2D4F-485C-9158-72C7A430E9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BFCC1D46-8561-4E51-B4D9-7C028BE83863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33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6085" name="Text Box 3">
            <a:extLst>
              <a:ext uri="{FF2B5EF4-FFF2-40B4-BE49-F238E27FC236}">
                <a16:creationId xmlns:a16="http://schemas.microsoft.com/office/drawing/2014/main" id="{C1A8A089-1A41-4099-A61F-090E139666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E6358BED-D9E3-4723-A9A7-E581E05AA4F6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33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6086" name="Text Box 4">
            <a:extLst>
              <a:ext uri="{FF2B5EF4-FFF2-40B4-BE49-F238E27FC236}">
                <a16:creationId xmlns:a16="http://schemas.microsoft.com/office/drawing/2014/main" id="{A5400BD2-A6EA-4DFC-A3E0-0A486AC1E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7C40CED6-7EDF-4CCE-BD5F-8D0717BD390F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33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6087" name="Text Box 5">
            <a:extLst>
              <a:ext uri="{FF2B5EF4-FFF2-40B4-BE49-F238E27FC236}">
                <a16:creationId xmlns:a16="http://schemas.microsoft.com/office/drawing/2014/main" id="{893E3410-A962-4772-886C-F1F394292E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C0AF6E66-28E2-49CF-880A-967049C18280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33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6088" name="Rectangle 6">
            <a:extLst>
              <a:ext uri="{FF2B5EF4-FFF2-40B4-BE49-F238E27FC236}">
                <a16:creationId xmlns:a16="http://schemas.microsoft.com/office/drawing/2014/main" id="{8D8E6AD5-91B3-4DAD-82DD-445C022961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6089" name="Rectangle 7">
            <a:extLst>
              <a:ext uri="{FF2B5EF4-FFF2-40B4-BE49-F238E27FC236}">
                <a16:creationId xmlns:a16="http://schemas.microsoft.com/office/drawing/2014/main" id="{21E69F8C-7D3C-47FB-A8B1-2AF599CEFB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4090170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9">
            <a:extLst>
              <a:ext uri="{FF2B5EF4-FFF2-40B4-BE49-F238E27FC236}">
                <a16:creationId xmlns:a16="http://schemas.microsoft.com/office/drawing/2014/main" id="{E3CDA260-B8AA-4366-978F-9FEA8D03D0F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93ED327B-376E-4E4C-A4ED-B22356DA4269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5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459" name="Text Box 1">
            <a:extLst>
              <a:ext uri="{FF2B5EF4-FFF2-40B4-BE49-F238E27FC236}">
                <a16:creationId xmlns:a16="http://schemas.microsoft.com/office/drawing/2014/main" id="{C800BAA6-13E6-447C-B05E-C149152EE1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EC7DA64-893B-4A29-80E8-25F3D75AAC46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5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460" name="Text Box 2">
            <a:extLst>
              <a:ext uri="{FF2B5EF4-FFF2-40B4-BE49-F238E27FC236}">
                <a16:creationId xmlns:a16="http://schemas.microsoft.com/office/drawing/2014/main" id="{5235DCD3-180D-4E57-973C-6861930F16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F6674687-2CAE-4085-AB1E-464EC7916A81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5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461" name="Text Box 3">
            <a:extLst>
              <a:ext uri="{FF2B5EF4-FFF2-40B4-BE49-F238E27FC236}">
                <a16:creationId xmlns:a16="http://schemas.microsoft.com/office/drawing/2014/main" id="{80275714-35F1-4601-8032-35D72A511A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C4CD534E-17EC-445D-8312-4886CB6BFBED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5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462" name="Text Box 4">
            <a:extLst>
              <a:ext uri="{FF2B5EF4-FFF2-40B4-BE49-F238E27FC236}">
                <a16:creationId xmlns:a16="http://schemas.microsoft.com/office/drawing/2014/main" id="{59E34BAB-F0B0-4855-B8A1-712D90739F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E3D32FF-4618-461D-89C4-A56940894AFE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5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463" name="Text Box 5">
            <a:extLst>
              <a:ext uri="{FF2B5EF4-FFF2-40B4-BE49-F238E27FC236}">
                <a16:creationId xmlns:a16="http://schemas.microsoft.com/office/drawing/2014/main" id="{9C268139-9047-4FDA-98CE-C94E93264A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760774F-2CD7-4769-8135-5EC6224E424F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5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464" name="Rectangle 6">
            <a:extLst>
              <a:ext uri="{FF2B5EF4-FFF2-40B4-BE49-F238E27FC236}">
                <a16:creationId xmlns:a16="http://schemas.microsoft.com/office/drawing/2014/main" id="{02BFC6C1-01DD-44BE-945A-08A63DD4F1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65" name="Rectangle 7">
            <a:extLst>
              <a:ext uri="{FF2B5EF4-FFF2-40B4-BE49-F238E27FC236}">
                <a16:creationId xmlns:a16="http://schemas.microsoft.com/office/drawing/2014/main" id="{37EDB366-DA78-447E-8E9E-41FDC6B600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9">
            <a:extLst>
              <a:ext uri="{FF2B5EF4-FFF2-40B4-BE49-F238E27FC236}">
                <a16:creationId xmlns:a16="http://schemas.microsoft.com/office/drawing/2014/main" id="{25AEE9D3-27C5-468E-B89F-16455E55299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F461DF4D-DE97-4FA8-B316-45105FD1B9BB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34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6083" name="Text Box 1">
            <a:extLst>
              <a:ext uri="{FF2B5EF4-FFF2-40B4-BE49-F238E27FC236}">
                <a16:creationId xmlns:a16="http://schemas.microsoft.com/office/drawing/2014/main" id="{B79A75E5-61BA-47BA-8A79-21BDB80443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1B4CF839-D4E4-4DE2-8E5D-7AB076A8385E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34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6084" name="Text Box 2">
            <a:extLst>
              <a:ext uri="{FF2B5EF4-FFF2-40B4-BE49-F238E27FC236}">
                <a16:creationId xmlns:a16="http://schemas.microsoft.com/office/drawing/2014/main" id="{2862BF30-2D4F-485C-9158-72C7A430E9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BFCC1D46-8561-4E51-B4D9-7C028BE83863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34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6085" name="Text Box 3">
            <a:extLst>
              <a:ext uri="{FF2B5EF4-FFF2-40B4-BE49-F238E27FC236}">
                <a16:creationId xmlns:a16="http://schemas.microsoft.com/office/drawing/2014/main" id="{C1A8A089-1A41-4099-A61F-090E139666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E6358BED-D9E3-4723-A9A7-E581E05AA4F6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34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6086" name="Text Box 4">
            <a:extLst>
              <a:ext uri="{FF2B5EF4-FFF2-40B4-BE49-F238E27FC236}">
                <a16:creationId xmlns:a16="http://schemas.microsoft.com/office/drawing/2014/main" id="{A5400BD2-A6EA-4DFC-A3E0-0A486AC1E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7C40CED6-7EDF-4CCE-BD5F-8D0717BD390F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34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6087" name="Text Box 5">
            <a:extLst>
              <a:ext uri="{FF2B5EF4-FFF2-40B4-BE49-F238E27FC236}">
                <a16:creationId xmlns:a16="http://schemas.microsoft.com/office/drawing/2014/main" id="{893E3410-A962-4772-886C-F1F394292E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C0AF6E66-28E2-49CF-880A-967049C18280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34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6088" name="Rectangle 6">
            <a:extLst>
              <a:ext uri="{FF2B5EF4-FFF2-40B4-BE49-F238E27FC236}">
                <a16:creationId xmlns:a16="http://schemas.microsoft.com/office/drawing/2014/main" id="{8D8E6AD5-91B3-4DAD-82DD-445C022961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6089" name="Rectangle 7">
            <a:extLst>
              <a:ext uri="{FF2B5EF4-FFF2-40B4-BE49-F238E27FC236}">
                <a16:creationId xmlns:a16="http://schemas.microsoft.com/office/drawing/2014/main" id="{21E69F8C-7D3C-47FB-A8B1-2AF599CEFB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4621109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9">
            <a:extLst>
              <a:ext uri="{FF2B5EF4-FFF2-40B4-BE49-F238E27FC236}">
                <a16:creationId xmlns:a16="http://schemas.microsoft.com/office/drawing/2014/main" id="{57084062-857A-4496-ADAE-1744B0BAF50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4EF864D6-B1F6-4BE3-8134-4BEADE16D8BD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35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4275" name="Text Box 1">
            <a:extLst>
              <a:ext uri="{FF2B5EF4-FFF2-40B4-BE49-F238E27FC236}">
                <a16:creationId xmlns:a16="http://schemas.microsoft.com/office/drawing/2014/main" id="{A90CA12C-7C6F-4D8F-AE7A-67AB65D30C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F0263461-82E6-4E74-80A9-193392A67914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35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4276" name="Text Box 2">
            <a:extLst>
              <a:ext uri="{FF2B5EF4-FFF2-40B4-BE49-F238E27FC236}">
                <a16:creationId xmlns:a16="http://schemas.microsoft.com/office/drawing/2014/main" id="{1C0989D0-228A-4DAB-A289-CC6B22C36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B21469B1-ED04-4D03-8F0B-0F0C76FD6BDE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35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4277" name="Text Box 3">
            <a:extLst>
              <a:ext uri="{FF2B5EF4-FFF2-40B4-BE49-F238E27FC236}">
                <a16:creationId xmlns:a16="http://schemas.microsoft.com/office/drawing/2014/main" id="{90126179-8983-45A3-8486-1E3EA6B02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ECEF4C81-39BB-4969-9CE7-500997BEF774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35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4278" name="Text Box 4">
            <a:extLst>
              <a:ext uri="{FF2B5EF4-FFF2-40B4-BE49-F238E27FC236}">
                <a16:creationId xmlns:a16="http://schemas.microsoft.com/office/drawing/2014/main" id="{11FDDBE1-0978-48B3-8F3E-ED64CB8534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028E043D-9CC6-4953-AF77-1D299C32BA10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35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4279" name="Text Box 5">
            <a:extLst>
              <a:ext uri="{FF2B5EF4-FFF2-40B4-BE49-F238E27FC236}">
                <a16:creationId xmlns:a16="http://schemas.microsoft.com/office/drawing/2014/main" id="{75992744-4917-4A46-8C55-32C33A07B8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3D50E53E-8305-4963-BBCA-BC5BF54A8137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35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4280" name="Rectangle 6">
            <a:extLst>
              <a:ext uri="{FF2B5EF4-FFF2-40B4-BE49-F238E27FC236}">
                <a16:creationId xmlns:a16="http://schemas.microsoft.com/office/drawing/2014/main" id="{09721638-C5C3-46E0-B2F9-ED3AA1306C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4281" name="Rectangle 7">
            <a:extLst>
              <a:ext uri="{FF2B5EF4-FFF2-40B4-BE49-F238E27FC236}">
                <a16:creationId xmlns:a16="http://schemas.microsoft.com/office/drawing/2014/main" id="{CF01A55C-B4CD-449B-BB4B-F402D54634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9">
            <a:extLst>
              <a:ext uri="{FF2B5EF4-FFF2-40B4-BE49-F238E27FC236}">
                <a16:creationId xmlns:a16="http://schemas.microsoft.com/office/drawing/2014/main" id="{6C03EFA6-44B5-413E-B64C-606720B3255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96837987-A27E-42F0-A811-B5011D7112C5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36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8131" name="Text Box 1">
            <a:extLst>
              <a:ext uri="{FF2B5EF4-FFF2-40B4-BE49-F238E27FC236}">
                <a16:creationId xmlns:a16="http://schemas.microsoft.com/office/drawing/2014/main" id="{5E906F35-0D1C-41C7-B153-E4E8424CE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302CCEE8-F677-4A85-904E-FAA3A7903794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36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8132" name="Text Box 2">
            <a:extLst>
              <a:ext uri="{FF2B5EF4-FFF2-40B4-BE49-F238E27FC236}">
                <a16:creationId xmlns:a16="http://schemas.microsoft.com/office/drawing/2014/main" id="{C8FFA5CA-4593-4F86-94EF-4B7B086F6A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3CC9E43C-795F-4468-B2B8-CEDEA226A244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36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8133" name="Text Box 3">
            <a:extLst>
              <a:ext uri="{FF2B5EF4-FFF2-40B4-BE49-F238E27FC236}">
                <a16:creationId xmlns:a16="http://schemas.microsoft.com/office/drawing/2014/main" id="{C20BA96C-E23C-49A7-A7E3-BD640BF9B2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6E35814-702C-44E7-BEDD-B8E5690E1DDC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36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8134" name="Text Box 4">
            <a:extLst>
              <a:ext uri="{FF2B5EF4-FFF2-40B4-BE49-F238E27FC236}">
                <a16:creationId xmlns:a16="http://schemas.microsoft.com/office/drawing/2014/main" id="{1EED7A40-1414-43C6-8580-A3EEA266C0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4DC368E-B9FE-4FC3-8078-FE344544926E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36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8135" name="Text Box 5">
            <a:extLst>
              <a:ext uri="{FF2B5EF4-FFF2-40B4-BE49-F238E27FC236}">
                <a16:creationId xmlns:a16="http://schemas.microsoft.com/office/drawing/2014/main" id="{4E0E9EA1-0051-4AE2-8676-524A307B87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99600E1-4F06-49AF-BADC-1A1E0B394C45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36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8136" name="Rectangle 6">
            <a:extLst>
              <a:ext uri="{FF2B5EF4-FFF2-40B4-BE49-F238E27FC236}">
                <a16:creationId xmlns:a16="http://schemas.microsoft.com/office/drawing/2014/main" id="{E39C400A-B3B2-4526-B435-824CE70A9D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8137" name="Rectangle 7">
            <a:extLst>
              <a:ext uri="{FF2B5EF4-FFF2-40B4-BE49-F238E27FC236}">
                <a16:creationId xmlns:a16="http://schemas.microsoft.com/office/drawing/2014/main" id="{6A744AC7-5B64-4606-8377-B3C9631528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9">
            <a:extLst>
              <a:ext uri="{FF2B5EF4-FFF2-40B4-BE49-F238E27FC236}">
                <a16:creationId xmlns:a16="http://schemas.microsoft.com/office/drawing/2014/main" id="{6C03EFA6-44B5-413E-B64C-606720B3255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96837987-A27E-42F0-A811-B5011D7112C5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37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8131" name="Text Box 1">
            <a:extLst>
              <a:ext uri="{FF2B5EF4-FFF2-40B4-BE49-F238E27FC236}">
                <a16:creationId xmlns:a16="http://schemas.microsoft.com/office/drawing/2014/main" id="{5E906F35-0D1C-41C7-B153-E4E8424CE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302CCEE8-F677-4A85-904E-FAA3A7903794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37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8132" name="Text Box 2">
            <a:extLst>
              <a:ext uri="{FF2B5EF4-FFF2-40B4-BE49-F238E27FC236}">
                <a16:creationId xmlns:a16="http://schemas.microsoft.com/office/drawing/2014/main" id="{C8FFA5CA-4593-4F86-94EF-4B7B086F6A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3CC9E43C-795F-4468-B2B8-CEDEA226A244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37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8133" name="Text Box 3">
            <a:extLst>
              <a:ext uri="{FF2B5EF4-FFF2-40B4-BE49-F238E27FC236}">
                <a16:creationId xmlns:a16="http://schemas.microsoft.com/office/drawing/2014/main" id="{C20BA96C-E23C-49A7-A7E3-BD640BF9B2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6E35814-702C-44E7-BEDD-B8E5690E1DDC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37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8134" name="Text Box 4">
            <a:extLst>
              <a:ext uri="{FF2B5EF4-FFF2-40B4-BE49-F238E27FC236}">
                <a16:creationId xmlns:a16="http://schemas.microsoft.com/office/drawing/2014/main" id="{1EED7A40-1414-43C6-8580-A3EEA266C0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4DC368E-B9FE-4FC3-8078-FE344544926E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37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8135" name="Text Box 5">
            <a:extLst>
              <a:ext uri="{FF2B5EF4-FFF2-40B4-BE49-F238E27FC236}">
                <a16:creationId xmlns:a16="http://schemas.microsoft.com/office/drawing/2014/main" id="{4E0E9EA1-0051-4AE2-8676-524A307B87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99600E1-4F06-49AF-BADC-1A1E0B394C45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37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8136" name="Rectangle 6">
            <a:extLst>
              <a:ext uri="{FF2B5EF4-FFF2-40B4-BE49-F238E27FC236}">
                <a16:creationId xmlns:a16="http://schemas.microsoft.com/office/drawing/2014/main" id="{E39C400A-B3B2-4526-B435-824CE70A9D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8137" name="Rectangle 7">
            <a:extLst>
              <a:ext uri="{FF2B5EF4-FFF2-40B4-BE49-F238E27FC236}">
                <a16:creationId xmlns:a16="http://schemas.microsoft.com/office/drawing/2014/main" id="{6A744AC7-5B64-4606-8377-B3C9631528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4497508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2E62343D-BEAB-496D-8546-8A45A4BE84A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D1EB21E9-886D-4623-ACB4-D7CBBF37F81F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38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Text Box 1">
            <a:extLst>
              <a:ext uri="{FF2B5EF4-FFF2-40B4-BE49-F238E27FC236}">
                <a16:creationId xmlns:a16="http://schemas.microsoft.com/office/drawing/2014/main" id="{543336F5-4795-479E-B7D0-5BB5C262D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F767A93C-DE69-4033-8174-6DF3F87F609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38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2" name="Text Box 2">
            <a:extLst>
              <a:ext uri="{FF2B5EF4-FFF2-40B4-BE49-F238E27FC236}">
                <a16:creationId xmlns:a16="http://schemas.microsoft.com/office/drawing/2014/main" id="{BA5CB733-D082-4F5A-AD5B-D1980D99E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B90C616C-D5C0-4B37-A874-7EE126A565A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38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3" name="Text Box 3">
            <a:extLst>
              <a:ext uri="{FF2B5EF4-FFF2-40B4-BE49-F238E27FC236}">
                <a16:creationId xmlns:a16="http://schemas.microsoft.com/office/drawing/2014/main" id="{7B4EF747-D18F-4F76-B2DA-59DD844E69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EBED1742-6133-44EC-9550-C8F468AE53B4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38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4" name="Text Box 4">
            <a:extLst>
              <a:ext uri="{FF2B5EF4-FFF2-40B4-BE49-F238E27FC236}">
                <a16:creationId xmlns:a16="http://schemas.microsoft.com/office/drawing/2014/main" id="{87977FC1-7901-4241-992A-BCFE0758FE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0CB96D23-3E4A-4B09-986A-5E5064767688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38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5" name="Text Box 5">
            <a:extLst>
              <a:ext uri="{FF2B5EF4-FFF2-40B4-BE49-F238E27FC236}">
                <a16:creationId xmlns:a16="http://schemas.microsoft.com/office/drawing/2014/main" id="{EAC68321-1F2E-4E29-ABD1-DD76BA303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C428ADC6-8967-4369-AD27-C6DCE4F702D8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38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6" name="Rectangle 6">
            <a:extLst>
              <a:ext uri="{FF2B5EF4-FFF2-40B4-BE49-F238E27FC236}">
                <a16:creationId xmlns:a16="http://schemas.microsoft.com/office/drawing/2014/main" id="{CF4F04CC-A315-4FB2-8ACA-8EA1B335E8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7" name="Rectangle 7">
            <a:extLst>
              <a:ext uri="{FF2B5EF4-FFF2-40B4-BE49-F238E27FC236}">
                <a16:creationId xmlns:a16="http://schemas.microsoft.com/office/drawing/2014/main" id="{DA4D440B-A62B-479C-A83C-4E4C6C9968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42098792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19">
            <a:extLst>
              <a:ext uri="{FF2B5EF4-FFF2-40B4-BE49-F238E27FC236}">
                <a16:creationId xmlns:a16="http://schemas.microsoft.com/office/drawing/2014/main" id="{73502226-7BCF-4422-8A07-DC5646209A84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C45519ED-1086-4E51-B957-5EAAD5CD0068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39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8371" name="Text Box 1">
            <a:extLst>
              <a:ext uri="{FF2B5EF4-FFF2-40B4-BE49-F238E27FC236}">
                <a16:creationId xmlns:a16="http://schemas.microsoft.com/office/drawing/2014/main" id="{CAE5CCB8-9404-4098-A391-70FFB90382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B0E799B6-3BF4-4577-AF55-E3E1063B46C1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39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8372" name="Text Box 2">
            <a:extLst>
              <a:ext uri="{FF2B5EF4-FFF2-40B4-BE49-F238E27FC236}">
                <a16:creationId xmlns:a16="http://schemas.microsoft.com/office/drawing/2014/main" id="{03FB1185-EC72-4674-88C0-18847A805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586DB3F3-B1F5-4C56-8F1C-B714BDCF56C2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39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8373" name="Text Box 3">
            <a:extLst>
              <a:ext uri="{FF2B5EF4-FFF2-40B4-BE49-F238E27FC236}">
                <a16:creationId xmlns:a16="http://schemas.microsoft.com/office/drawing/2014/main" id="{48235F61-A590-4AD3-A920-3B538F80F8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634D5C15-1380-4AB1-97A1-5D2533BA038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39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8374" name="Text Box 4">
            <a:extLst>
              <a:ext uri="{FF2B5EF4-FFF2-40B4-BE49-F238E27FC236}">
                <a16:creationId xmlns:a16="http://schemas.microsoft.com/office/drawing/2014/main" id="{E7E1690D-7471-4BDF-A9D1-442B517E75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34339750-1D95-4E30-938A-1B2A276A2F7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39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8375" name="Text Box 5">
            <a:extLst>
              <a:ext uri="{FF2B5EF4-FFF2-40B4-BE49-F238E27FC236}">
                <a16:creationId xmlns:a16="http://schemas.microsoft.com/office/drawing/2014/main" id="{A55BE639-7EBC-496C-B1CB-80BDF947A3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20B247E6-6715-458A-80BA-4389CA9FF9DC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39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8376" name="Rectangle 6">
            <a:extLst>
              <a:ext uri="{FF2B5EF4-FFF2-40B4-BE49-F238E27FC236}">
                <a16:creationId xmlns:a16="http://schemas.microsoft.com/office/drawing/2014/main" id="{3AAA0319-B615-4620-8671-15803DEFD7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8377" name="Rectangle 7">
            <a:extLst>
              <a:ext uri="{FF2B5EF4-FFF2-40B4-BE49-F238E27FC236}">
                <a16:creationId xmlns:a16="http://schemas.microsoft.com/office/drawing/2014/main" id="{2C228906-7E4A-4169-8A25-D1E247B5A4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19">
            <a:extLst>
              <a:ext uri="{FF2B5EF4-FFF2-40B4-BE49-F238E27FC236}">
                <a16:creationId xmlns:a16="http://schemas.microsoft.com/office/drawing/2014/main" id="{73502226-7BCF-4422-8A07-DC5646209A84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C45519ED-1086-4E51-B957-5EAAD5CD0068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40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8371" name="Text Box 1">
            <a:extLst>
              <a:ext uri="{FF2B5EF4-FFF2-40B4-BE49-F238E27FC236}">
                <a16:creationId xmlns:a16="http://schemas.microsoft.com/office/drawing/2014/main" id="{CAE5CCB8-9404-4098-A391-70FFB90382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B0E799B6-3BF4-4577-AF55-E3E1063B46C1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40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8372" name="Text Box 2">
            <a:extLst>
              <a:ext uri="{FF2B5EF4-FFF2-40B4-BE49-F238E27FC236}">
                <a16:creationId xmlns:a16="http://schemas.microsoft.com/office/drawing/2014/main" id="{03FB1185-EC72-4674-88C0-18847A805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586DB3F3-B1F5-4C56-8F1C-B714BDCF56C2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40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8373" name="Text Box 3">
            <a:extLst>
              <a:ext uri="{FF2B5EF4-FFF2-40B4-BE49-F238E27FC236}">
                <a16:creationId xmlns:a16="http://schemas.microsoft.com/office/drawing/2014/main" id="{48235F61-A590-4AD3-A920-3B538F80F8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634D5C15-1380-4AB1-97A1-5D2533BA038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40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8374" name="Text Box 4">
            <a:extLst>
              <a:ext uri="{FF2B5EF4-FFF2-40B4-BE49-F238E27FC236}">
                <a16:creationId xmlns:a16="http://schemas.microsoft.com/office/drawing/2014/main" id="{E7E1690D-7471-4BDF-A9D1-442B517E75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34339750-1D95-4E30-938A-1B2A276A2F7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40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8375" name="Text Box 5">
            <a:extLst>
              <a:ext uri="{FF2B5EF4-FFF2-40B4-BE49-F238E27FC236}">
                <a16:creationId xmlns:a16="http://schemas.microsoft.com/office/drawing/2014/main" id="{A55BE639-7EBC-496C-B1CB-80BDF947A3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20B247E6-6715-458A-80BA-4389CA9FF9DC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40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8376" name="Rectangle 6">
            <a:extLst>
              <a:ext uri="{FF2B5EF4-FFF2-40B4-BE49-F238E27FC236}">
                <a16:creationId xmlns:a16="http://schemas.microsoft.com/office/drawing/2014/main" id="{3AAA0319-B615-4620-8671-15803DEFD7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8377" name="Rectangle 7">
            <a:extLst>
              <a:ext uri="{FF2B5EF4-FFF2-40B4-BE49-F238E27FC236}">
                <a16:creationId xmlns:a16="http://schemas.microsoft.com/office/drawing/2014/main" id="{2C228906-7E4A-4169-8A25-D1E247B5A4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1379616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19">
            <a:extLst>
              <a:ext uri="{FF2B5EF4-FFF2-40B4-BE49-F238E27FC236}">
                <a16:creationId xmlns:a16="http://schemas.microsoft.com/office/drawing/2014/main" id="{40C43876-8E64-401A-8692-C9394E6D467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9EF25DA4-EEED-42CF-9256-D04B6847DE1E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41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419" name="Text Box 1">
            <a:extLst>
              <a:ext uri="{FF2B5EF4-FFF2-40B4-BE49-F238E27FC236}">
                <a16:creationId xmlns:a16="http://schemas.microsoft.com/office/drawing/2014/main" id="{9E8ADEF7-AD76-46DF-BB88-90045343A7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AFADA510-9064-4CA6-A7B2-E7162E6DF774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41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420" name="Text Box 2">
            <a:extLst>
              <a:ext uri="{FF2B5EF4-FFF2-40B4-BE49-F238E27FC236}">
                <a16:creationId xmlns:a16="http://schemas.microsoft.com/office/drawing/2014/main" id="{2E1CF93B-94E4-4BF0-9E99-1891682A9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DCA555EB-9B0B-4F25-A7AA-46A09AD52CD8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41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421" name="Text Box 3">
            <a:extLst>
              <a:ext uri="{FF2B5EF4-FFF2-40B4-BE49-F238E27FC236}">
                <a16:creationId xmlns:a16="http://schemas.microsoft.com/office/drawing/2014/main" id="{117FB8A0-AD29-4BA9-97E7-DC654441E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C027AA84-C501-454D-9E5D-AC8E01FFA99A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41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422" name="Text Box 4">
            <a:extLst>
              <a:ext uri="{FF2B5EF4-FFF2-40B4-BE49-F238E27FC236}">
                <a16:creationId xmlns:a16="http://schemas.microsoft.com/office/drawing/2014/main" id="{52BC9864-2B94-45CA-91BF-F3859A5A5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1CBFB94C-6FBA-41B0-A521-CA13C9BEF2CA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41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423" name="Text Box 5">
            <a:extLst>
              <a:ext uri="{FF2B5EF4-FFF2-40B4-BE49-F238E27FC236}">
                <a16:creationId xmlns:a16="http://schemas.microsoft.com/office/drawing/2014/main" id="{3F2A43CD-1000-4F01-912E-1C8E3B3B91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3B65F969-A639-40B1-9185-9BDEDF17180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41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424" name="Rectangle 6">
            <a:extLst>
              <a:ext uri="{FF2B5EF4-FFF2-40B4-BE49-F238E27FC236}">
                <a16:creationId xmlns:a16="http://schemas.microsoft.com/office/drawing/2014/main" id="{DB5DBCFA-91EF-47D9-B57C-2F99A68C47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0425" name="Rectangle 7">
            <a:extLst>
              <a:ext uri="{FF2B5EF4-FFF2-40B4-BE49-F238E27FC236}">
                <a16:creationId xmlns:a16="http://schemas.microsoft.com/office/drawing/2014/main" id="{211A34D9-90D4-4EB4-97A9-EEBC24B396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19">
            <a:extLst>
              <a:ext uri="{FF2B5EF4-FFF2-40B4-BE49-F238E27FC236}">
                <a16:creationId xmlns:a16="http://schemas.microsoft.com/office/drawing/2014/main" id="{40C43876-8E64-401A-8692-C9394E6D467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9EF25DA4-EEED-42CF-9256-D04B6847DE1E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42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419" name="Text Box 1">
            <a:extLst>
              <a:ext uri="{FF2B5EF4-FFF2-40B4-BE49-F238E27FC236}">
                <a16:creationId xmlns:a16="http://schemas.microsoft.com/office/drawing/2014/main" id="{9E8ADEF7-AD76-46DF-BB88-90045343A7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AFADA510-9064-4CA6-A7B2-E7162E6DF774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42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420" name="Text Box 2">
            <a:extLst>
              <a:ext uri="{FF2B5EF4-FFF2-40B4-BE49-F238E27FC236}">
                <a16:creationId xmlns:a16="http://schemas.microsoft.com/office/drawing/2014/main" id="{2E1CF93B-94E4-4BF0-9E99-1891682A9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DCA555EB-9B0B-4F25-A7AA-46A09AD52CD8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42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421" name="Text Box 3">
            <a:extLst>
              <a:ext uri="{FF2B5EF4-FFF2-40B4-BE49-F238E27FC236}">
                <a16:creationId xmlns:a16="http://schemas.microsoft.com/office/drawing/2014/main" id="{117FB8A0-AD29-4BA9-97E7-DC654441E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C027AA84-C501-454D-9E5D-AC8E01FFA99A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42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422" name="Text Box 4">
            <a:extLst>
              <a:ext uri="{FF2B5EF4-FFF2-40B4-BE49-F238E27FC236}">
                <a16:creationId xmlns:a16="http://schemas.microsoft.com/office/drawing/2014/main" id="{52BC9864-2B94-45CA-91BF-F3859A5A5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1CBFB94C-6FBA-41B0-A521-CA13C9BEF2CA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42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423" name="Text Box 5">
            <a:extLst>
              <a:ext uri="{FF2B5EF4-FFF2-40B4-BE49-F238E27FC236}">
                <a16:creationId xmlns:a16="http://schemas.microsoft.com/office/drawing/2014/main" id="{3F2A43CD-1000-4F01-912E-1C8E3B3B91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3B65F969-A639-40B1-9185-9BDEDF17180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42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424" name="Rectangle 6">
            <a:extLst>
              <a:ext uri="{FF2B5EF4-FFF2-40B4-BE49-F238E27FC236}">
                <a16:creationId xmlns:a16="http://schemas.microsoft.com/office/drawing/2014/main" id="{DB5DBCFA-91EF-47D9-B57C-2F99A68C47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0425" name="Rectangle 7">
            <a:extLst>
              <a:ext uri="{FF2B5EF4-FFF2-40B4-BE49-F238E27FC236}">
                <a16:creationId xmlns:a16="http://schemas.microsoft.com/office/drawing/2014/main" id="{211A34D9-90D4-4EB4-97A9-EEBC24B396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5398657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19">
            <a:extLst>
              <a:ext uri="{FF2B5EF4-FFF2-40B4-BE49-F238E27FC236}">
                <a16:creationId xmlns:a16="http://schemas.microsoft.com/office/drawing/2014/main" id="{40C43876-8E64-401A-8692-C9394E6D467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9EF25DA4-EEED-42CF-9256-D04B6847DE1E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43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419" name="Text Box 1">
            <a:extLst>
              <a:ext uri="{FF2B5EF4-FFF2-40B4-BE49-F238E27FC236}">
                <a16:creationId xmlns:a16="http://schemas.microsoft.com/office/drawing/2014/main" id="{9E8ADEF7-AD76-46DF-BB88-90045343A7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AFADA510-9064-4CA6-A7B2-E7162E6DF774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43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420" name="Text Box 2">
            <a:extLst>
              <a:ext uri="{FF2B5EF4-FFF2-40B4-BE49-F238E27FC236}">
                <a16:creationId xmlns:a16="http://schemas.microsoft.com/office/drawing/2014/main" id="{2E1CF93B-94E4-4BF0-9E99-1891682A9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DCA555EB-9B0B-4F25-A7AA-46A09AD52CD8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43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421" name="Text Box 3">
            <a:extLst>
              <a:ext uri="{FF2B5EF4-FFF2-40B4-BE49-F238E27FC236}">
                <a16:creationId xmlns:a16="http://schemas.microsoft.com/office/drawing/2014/main" id="{117FB8A0-AD29-4BA9-97E7-DC654441E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C027AA84-C501-454D-9E5D-AC8E01FFA99A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43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422" name="Text Box 4">
            <a:extLst>
              <a:ext uri="{FF2B5EF4-FFF2-40B4-BE49-F238E27FC236}">
                <a16:creationId xmlns:a16="http://schemas.microsoft.com/office/drawing/2014/main" id="{52BC9864-2B94-45CA-91BF-F3859A5A5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1CBFB94C-6FBA-41B0-A521-CA13C9BEF2CA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43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423" name="Text Box 5">
            <a:extLst>
              <a:ext uri="{FF2B5EF4-FFF2-40B4-BE49-F238E27FC236}">
                <a16:creationId xmlns:a16="http://schemas.microsoft.com/office/drawing/2014/main" id="{3F2A43CD-1000-4F01-912E-1C8E3B3B91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3B65F969-A639-40B1-9185-9BDEDF17180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43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424" name="Rectangle 6">
            <a:extLst>
              <a:ext uri="{FF2B5EF4-FFF2-40B4-BE49-F238E27FC236}">
                <a16:creationId xmlns:a16="http://schemas.microsoft.com/office/drawing/2014/main" id="{DB5DBCFA-91EF-47D9-B57C-2F99A68C47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0425" name="Rectangle 7">
            <a:extLst>
              <a:ext uri="{FF2B5EF4-FFF2-40B4-BE49-F238E27FC236}">
                <a16:creationId xmlns:a16="http://schemas.microsoft.com/office/drawing/2014/main" id="{211A34D9-90D4-4EB4-97A9-EEBC24B396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739399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9">
            <a:extLst>
              <a:ext uri="{FF2B5EF4-FFF2-40B4-BE49-F238E27FC236}">
                <a16:creationId xmlns:a16="http://schemas.microsoft.com/office/drawing/2014/main" id="{E3CDA260-B8AA-4366-978F-9FEA8D03D0F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93ED327B-376E-4E4C-A4ED-B22356DA4269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6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459" name="Text Box 1">
            <a:extLst>
              <a:ext uri="{FF2B5EF4-FFF2-40B4-BE49-F238E27FC236}">
                <a16:creationId xmlns:a16="http://schemas.microsoft.com/office/drawing/2014/main" id="{C800BAA6-13E6-447C-B05E-C149152EE1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EC7DA64-893B-4A29-80E8-25F3D75AAC46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6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460" name="Text Box 2">
            <a:extLst>
              <a:ext uri="{FF2B5EF4-FFF2-40B4-BE49-F238E27FC236}">
                <a16:creationId xmlns:a16="http://schemas.microsoft.com/office/drawing/2014/main" id="{5235DCD3-180D-4E57-973C-6861930F16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F6674687-2CAE-4085-AB1E-464EC7916A81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6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461" name="Text Box 3">
            <a:extLst>
              <a:ext uri="{FF2B5EF4-FFF2-40B4-BE49-F238E27FC236}">
                <a16:creationId xmlns:a16="http://schemas.microsoft.com/office/drawing/2014/main" id="{80275714-35F1-4601-8032-35D72A511A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C4CD534E-17EC-445D-8312-4886CB6BFBED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6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462" name="Text Box 4">
            <a:extLst>
              <a:ext uri="{FF2B5EF4-FFF2-40B4-BE49-F238E27FC236}">
                <a16:creationId xmlns:a16="http://schemas.microsoft.com/office/drawing/2014/main" id="{59E34BAB-F0B0-4855-B8A1-712D90739F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E3D32FF-4618-461D-89C4-A56940894AFE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6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463" name="Text Box 5">
            <a:extLst>
              <a:ext uri="{FF2B5EF4-FFF2-40B4-BE49-F238E27FC236}">
                <a16:creationId xmlns:a16="http://schemas.microsoft.com/office/drawing/2014/main" id="{9C268139-9047-4FDA-98CE-C94E93264A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760774F-2CD7-4769-8135-5EC6224E424F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6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464" name="Rectangle 6">
            <a:extLst>
              <a:ext uri="{FF2B5EF4-FFF2-40B4-BE49-F238E27FC236}">
                <a16:creationId xmlns:a16="http://schemas.microsoft.com/office/drawing/2014/main" id="{02BFC6C1-01DD-44BE-945A-08A63DD4F1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65" name="Rectangle 7">
            <a:extLst>
              <a:ext uri="{FF2B5EF4-FFF2-40B4-BE49-F238E27FC236}">
                <a16:creationId xmlns:a16="http://schemas.microsoft.com/office/drawing/2014/main" id="{37EDB366-DA78-447E-8E9E-41FDC6B600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9495819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19">
            <a:extLst>
              <a:ext uri="{FF2B5EF4-FFF2-40B4-BE49-F238E27FC236}">
                <a16:creationId xmlns:a16="http://schemas.microsoft.com/office/drawing/2014/main" id="{40C43876-8E64-401A-8692-C9394E6D467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9EF25DA4-EEED-42CF-9256-D04B6847DE1E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44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419" name="Text Box 1">
            <a:extLst>
              <a:ext uri="{FF2B5EF4-FFF2-40B4-BE49-F238E27FC236}">
                <a16:creationId xmlns:a16="http://schemas.microsoft.com/office/drawing/2014/main" id="{9E8ADEF7-AD76-46DF-BB88-90045343A7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AFADA510-9064-4CA6-A7B2-E7162E6DF774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44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420" name="Text Box 2">
            <a:extLst>
              <a:ext uri="{FF2B5EF4-FFF2-40B4-BE49-F238E27FC236}">
                <a16:creationId xmlns:a16="http://schemas.microsoft.com/office/drawing/2014/main" id="{2E1CF93B-94E4-4BF0-9E99-1891682A9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DCA555EB-9B0B-4F25-A7AA-46A09AD52CD8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44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421" name="Text Box 3">
            <a:extLst>
              <a:ext uri="{FF2B5EF4-FFF2-40B4-BE49-F238E27FC236}">
                <a16:creationId xmlns:a16="http://schemas.microsoft.com/office/drawing/2014/main" id="{117FB8A0-AD29-4BA9-97E7-DC654441E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C027AA84-C501-454D-9E5D-AC8E01FFA99A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44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422" name="Text Box 4">
            <a:extLst>
              <a:ext uri="{FF2B5EF4-FFF2-40B4-BE49-F238E27FC236}">
                <a16:creationId xmlns:a16="http://schemas.microsoft.com/office/drawing/2014/main" id="{52BC9864-2B94-45CA-91BF-F3859A5A5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1CBFB94C-6FBA-41B0-A521-CA13C9BEF2CA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44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423" name="Text Box 5">
            <a:extLst>
              <a:ext uri="{FF2B5EF4-FFF2-40B4-BE49-F238E27FC236}">
                <a16:creationId xmlns:a16="http://schemas.microsoft.com/office/drawing/2014/main" id="{3F2A43CD-1000-4F01-912E-1C8E3B3B91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3B65F969-A639-40B1-9185-9BDEDF17180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44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424" name="Rectangle 6">
            <a:extLst>
              <a:ext uri="{FF2B5EF4-FFF2-40B4-BE49-F238E27FC236}">
                <a16:creationId xmlns:a16="http://schemas.microsoft.com/office/drawing/2014/main" id="{DB5DBCFA-91EF-47D9-B57C-2F99A68C47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0425" name="Rectangle 7">
            <a:extLst>
              <a:ext uri="{FF2B5EF4-FFF2-40B4-BE49-F238E27FC236}">
                <a16:creationId xmlns:a16="http://schemas.microsoft.com/office/drawing/2014/main" id="{211A34D9-90D4-4EB4-97A9-EEBC24B396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6104357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2E62343D-BEAB-496D-8546-8A45A4BE84A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D1EB21E9-886D-4623-ACB4-D7CBBF37F81F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45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Text Box 1">
            <a:extLst>
              <a:ext uri="{FF2B5EF4-FFF2-40B4-BE49-F238E27FC236}">
                <a16:creationId xmlns:a16="http://schemas.microsoft.com/office/drawing/2014/main" id="{543336F5-4795-479E-B7D0-5BB5C262D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F767A93C-DE69-4033-8174-6DF3F87F609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45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2" name="Text Box 2">
            <a:extLst>
              <a:ext uri="{FF2B5EF4-FFF2-40B4-BE49-F238E27FC236}">
                <a16:creationId xmlns:a16="http://schemas.microsoft.com/office/drawing/2014/main" id="{BA5CB733-D082-4F5A-AD5B-D1980D99E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B90C616C-D5C0-4B37-A874-7EE126A565A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45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3" name="Text Box 3">
            <a:extLst>
              <a:ext uri="{FF2B5EF4-FFF2-40B4-BE49-F238E27FC236}">
                <a16:creationId xmlns:a16="http://schemas.microsoft.com/office/drawing/2014/main" id="{7B4EF747-D18F-4F76-B2DA-59DD844E69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EBED1742-6133-44EC-9550-C8F468AE53B4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45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4" name="Text Box 4">
            <a:extLst>
              <a:ext uri="{FF2B5EF4-FFF2-40B4-BE49-F238E27FC236}">
                <a16:creationId xmlns:a16="http://schemas.microsoft.com/office/drawing/2014/main" id="{87977FC1-7901-4241-992A-BCFE0758FE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0CB96D23-3E4A-4B09-986A-5E5064767688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45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5" name="Text Box 5">
            <a:extLst>
              <a:ext uri="{FF2B5EF4-FFF2-40B4-BE49-F238E27FC236}">
                <a16:creationId xmlns:a16="http://schemas.microsoft.com/office/drawing/2014/main" id="{EAC68321-1F2E-4E29-ABD1-DD76BA303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C428ADC6-8967-4369-AD27-C6DCE4F702D8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45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6" name="Rectangle 6">
            <a:extLst>
              <a:ext uri="{FF2B5EF4-FFF2-40B4-BE49-F238E27FC236}">
                <a16:creationId xmlns:a16="http://schemas.microsoft.com/office/drawing/2014/main" id="{CF4F04CC-A315-4FB2-8ACA-8EA1B335E8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7" name="Rectangle 7">
            <a:extLst>
              <a:ext uri="{FF2B5EF4-FFF2-40B4-BE49-F238E27FC236}">
                <a16:creationId xmlns:a16="http://schemas.microsoft.com/office/drawing/2014/main" id="{DA4D440B-A62B-479C-A83C-4E4C6C9968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0426744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9">
            <a:extLst>
              <a:ext uri="{FF2B5EF4-FFF2-40B4-BE49-F238E27FC236}">
                <a16:creationId xmlns:a16="http://schemas.microsoft.com/office/drawing/2014/main" id="{AE4E951F-DAED-4E3E-8714-F9B05F93736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02B530E8-44DD-4A25-92DA-B146BC609E57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46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891" name="Text Box 1">
            <a:extLst>
              <a:ext uri="{FF2B5EF4-FFF2-40B4-BE49-F238E27FC236}">
                <a16:creationId xmlns:a16="http://schemas.microsoft.com/office/drawing/2014/main" id="{D765AEAD-6031-45D4-A8B4-F5688BAB05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018A7372-ECE0-400D-8D97-299C3838E726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46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892" name="Text Box 2">
            <a:extLst>
              <a:ext uri="{FF2B5EF4-FFF2-40B4-BE49-F238E27FC236}">
                <a16:creationId xmlns:a16="http://schemas.microsoft.com/office/drawing/2014/main" id="{02FEF2B2-57AA-45A9-A89B-1F690440A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285F6C62-DA10-4E92-8C94-0E092CA413CF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46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893" name="Text Box 3">
            <a:extLst>
              <a:ext uri="{FF2B5EF4-FFF2-40B4-BE49-F238E27FC236}">
                <a16:creationId xmlns:a16="http://schemas.microsoft.com/office/drawing/2014/main" id="{BF47CCCF-E5DB-4F5C-85FD-EE6E4B6C4F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8CF12F17-8B26-4841-AB78-56D05FE4995D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46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894" name="Text Box 4">
            <a:extLst>
              <a:ext uri="{FF2B5EF4-FFF2-40B4-BE49-F238E27FC236}">
                <a16:creationId xmlns:a16="http://schemas.microsoft.com/office/drawing/2014/main" id="{724E71A2-0EA0-4E01-9188-5B2DAEF54C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5426C03F-BC01-4277-B0A9-4F37762620DA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46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895" name="Text Box 5">
            <a:extLst>
              <a:ext uri="{FF2B5EF4-FFF2-40B4-BE49-F238E27FC236}">
                <a16:creationId xmlns:a16="http://schemas.microsoft.com/office/drawing/2014/main" id="{D5355EDC-CA03-4166-BF98-5F04F209D8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12BA9D15-E9EE-4E6C-8819-35551719C946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46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896" name="Rectangle 6">
            <a:extLst>
              <a:ext uri="{FF2B5EF4-FFF2-40B4-BE49-F238E27FC236}">
                <a16:creationId xmlns:a16="http://schemas.microsoft.com/office/drawing/2014/main" id="{831ED714-EE7A-4DDB-8C75-7D16B35947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7" name="Rectangle 7">
            <a:extLst>
              <a:ext uri="{FF2B5EF4-FFF2-40B4-BE49-F238E27FC236}">
                <a16:creationId xmlns:a16="http://schemas.microsoft.com/office/drawing/2014/main" id="{EBD4D0A2-2B6E-4FF8-9A8C-03230B79CC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9">
            <a:extLst>
              <a:ext uri="{FF2B5EF4-FFF2-40B4-BE49-F238E27FC236}">
                <a16:creationId xmlns:a16="http://schemas.microsoft.com/office/drawing/2014/main" id="{AE4E951F-DAED-4E3E-8714-F9B05F93736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02B530E8-44DD-4A25-92DA-B146BC609E57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47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891" name="Text Box 1">
            <a:extLst>
              <a:ext uri="{FF2B5EF4-FFF2-40B4-BE49-F238E27FC236}">
                <a16:creationId xmlns:a16="http://schemas.microsoft.com/office/drawing/2014/main" id="{D765AEAD-6031-45D4-A8B4-F5688BAB05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018A7372-ECE0-400D-8D97-299C3838E726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47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892" name="Text Box 2">
            <a:extLst>
              <a:ext uri="{FF2B5EF4-FFF2-40B4-BE49-F238E27FC236}">
                <a16:creationId xmlns:a16="http://schemas.microsoft.com/office/drawing/2014/main" id="{02FEF2B2-57AA-45A9-A89B-1F690440A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285F6C62-DA10-4E92-8C94-0E092CA413CF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47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893" name="Text Box 3">
            <a:extLst>
              <a:ext uri="{FF2B5EF4-FFF2-40B4-BE49-F238E27FC236}">
                <a16:creationId xmlns:a16="http://schemas.microsoft.com/office/drawing/2014/main" id="{BF47CCCF-E5DB-4F5C-85FD-EE6E4B6C4F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8CF12F17-8B26-4841-AB78-56D05FE4995D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47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894" name="Text Box 4">
            <a:extLst>
              <a:ext uri="{FF2B5EF4-FFF2-40B4-BE49-F238E27FC236}">
                <a16:creationId xmlns:a16="http://schemas.microsoft.com/office/drawing/2014/main" id="{724E71A2-0EA0-4E01-9188-5B2DAEF54C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5426C03F-BC01-4277-B0A9-4F37762620DA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47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895" name="Text Box 5">
            <a:extLst>
              <a:ext uri="{FF2B5EF4-FFF2-40B4-BE49-F238E27FC236}">
                <a16:creationId xmlns:a16="http://schemas.microsoft.com/office/drawing/2014/main" id="{D5355EDC-CA03-4166-BF98-5F04F209D8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12BA9D15-E9EE-4E6C-8819-35551719C946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47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896" name="Rectangle 6">
            <a:extLst>
              <a:ext uri="{FF2B5EF4-FFF2-40B4-BE49-F238E27FC236}">
                <a16:creationId xmlns:a16="http://schemas.microsoft.com/office/drawing/2014/main" id="{831ED714-EE7A-4DDB-8C75-7D16B35947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7" name="Rectangle 7">
            <a:extLst>
              <a:ext uri="{FF2B5EF4-FFF2-40B4-BE49-F238E27FC236}">
                <a16:creationId xmlns:a16="http://schemas.microsoft.com/office/drawing/2014/main" id="{EBD4D0A2-2B6E-4FF8-9A8C-03230B79CC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3796119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19">
            <a:extLst>
              <a:ext uri="{FF2B5EF4-FFF2-40B4-BE49-F238E27FC236}">
                <a16:creationId xmlns:a16="http://schemas.microsoft.com/office/drawing/2014/main" id="{40C43876-8E64-401A-8692-C9394E6D467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9EF25DA4-EEED-42CF-9256-D04B6847DE1E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48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419" name="Text Box 1">
            <a:extLst>
              <a:ext uri="{FF2B5EF4-FFF2-40B4-BE49-F238E27FC236}">
                <a16:creationId xmlns:a16="http://schemas.microsoft.com/office/drawing/2014/main" id="{9E8ADEF7-AD76-46DF-BB88-90045343A7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AFADA510-9064-4CA6-A7B2-E7162E6DF774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48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420" name="Text Box 2">
            <a:extLst>
              <a:ext uri="{FF2B5EF4-FFF2-40B4-BE49-F238E27FC236}">
                <a16:creationId xmlns:a16="http://schemas.microsoft.com/office/drawing/2014/main" id="{2E1CF93B-94E4-4BF0-9E99-1891682A9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DCA555EB-9B0B-4F25-A7AA-46A09AD52CD8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48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421" name="Text Box 3">
            <a:extLst>
              <a:ext uri="{FF2B5EF4-FFF2-40B4-BE49-F238E27FC236}">
                <a16:creationId xmlns:a16="http://schemas.microsoft.com/office/drawing/2014/main" id="{117FB8A0-AD29-4BA9-97E7-DC654441E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C027AA84-C501-454D-9E5D-AC8E01FFA99A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48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422" name="Text Box 4">
            <a:extLst>
              <a:ext uri="{FF2B5EF4-FFF2-40B4-BE49-F238E27FC236}">
                <a16:creationId xmlns:a16="http://schemas.microsoft.com/office/drawing/2014/main" id="{52BC9864-2B94-45CA-91BF-F3859A5A5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1CBFB94C-6FBA-41B0-A521-CA13C9BEF2CA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48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423" name="Text Box 5">
            <a:extLst>
              <a:ext uri="{FF2B5EF4-FFF2-40B4-BE49-F238E27FC236}">
                <a16:creationId xmlns:a16="http://schemas.microsoft.com/office/drawing/2014/main" id="{3F2A43CD-1000-4F01-912E-1C8E3B3B91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3B65F969-A639-40B1-9185-9BDEDF17180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48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424" name="Rectangle 6">
            <a:extLst>
              <a:ext uri="{FF2B5EF4-FFF2-40B4-BE49-F238E27FC236}">
                <a16:creationId xmlns:a16="http://schemas.microsoft.com/office/drawing/2014/main" id="{DB5DBCFA-91EF-47D9-B57C-2F99A68C47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0425" name="Rectangle 7">
            <a:extLst>
              <a:ext uri="{FF2B5EF4-FFF2-40B4-BE49-F238E27FC236}">
                <a16:creationId xmlns:a16="http://schemas.microsoft.com/office/drawing/2014/main" id="{211A34D9-90D4-4EB4-97A9-EEBC24B396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0362834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2E62343D-BEAB-496D-8546-8A45A4BE84A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D1EB21E9-886D-4623-ACB4-D7CBBF37F81F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49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Text Box 1">
            <a:extLst>
              <a:ext uri="{FF2B5EF4-FFF2-40B4-BE49-F238E27FC236}">
                <a16:creationId xmlns:a16="http://schemas.microsoft.com/office/drawing/2014/main" id="{543336F5-4795-479E-B7D0-5BB5C262D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F767A93C-DE69-4033-8174-6DF3F87F609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49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2" name="Text Box 2">
            <a:extLst>
              <a:ext uri="{FF2B5EF4-FFF2-40B4-BE49-F238E27FC236}">
                <a16:creationId xmlns:a16="http://schemas.microsoft.com/office/drawing/2014/main" id="{BA5CB733-D082-4F5A-AD5B-D1980D99E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B90C616C-D5C0-4B37-A874-7EE126A565A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49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3" name="Text Box 3">
            <a:extLst>
              <a:ext uri="{FF2B5EF4-FFF2-40B4-BE49-F238E27FC236}">
                <a16:creationId xmlns:a16="http://schemas.microsoft.com/office/drawing/2014/main" id="{7B4EF747-D18F-4F76-B2DA-59DD844E69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EBED1742-6133-44EC-9550-C8F468AE53B4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49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4" name="Text Box 4">
            <a:extLst>
              <a:ext uri="{FF2B5EF4-FFF2-40B4-BE49-F238E27FC236}">
                <a16:creationId xmlns:a16="http://schemas.microsoft.com/office/drawing/2014/main" id="{87977FC1-7901-4241-992A-BCFE0758FE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0CB96D23-3E4A-4B09-986A-5E5064767688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49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5" name="Text Box 5">
            <a:extLst>
              <a:ext uri="{FF2B5EF4-FFF2-40B4-BE49-F238E27FC236}">
                <a16:creationId xmlns:a16="http://schemas.microsoft.com/office/drawing/2014/main" id="{EAC68321-1F2E-4E29-ABD1-DD76BA303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C428ADC6-8967-4369-AD27-C6DCE4F702D8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49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6" name="Rectangle 6">
            <a:extLst>
              <a:ext uri="{FF2B5EF4-FFF2-40B4-BE49-F238E27FC236}">
                <a16:creationId xmlns:a16="http://schemas.microsoft.com/office/drawing/2014/main" id="{CF4F04CC-A315-4FB2-8ACA-8EA1B335E8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7" name="Rectangle 7">
            <a:extLst>
              <a:ext uri="{FF2B5EF4-FFF2-40B4-BE49-F238E27FC236}">
                <a16:creationId xmlns:a16="http://schemas.microsoft.com/office/drawing/2014/main" id="{DA4D440B-A62B-479C-A83C-4E4C6C9968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8891020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19">
            <a:extLst>
              <a:ext uri="{FF2B5EF4-FFF2-40B4-BE49-F238E27FC236}">
                <a16:creationId xmlns:a16="http://schemas.microsoft.com/office/drawing/2014/main" id="{4364B49F-386B-4292-966B-1D810AB5415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52CC93B4-364C-4160-8FBF-204B6B0DCD54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50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5715" name="Text Box 1">
            <a:extLst>
              <a:ext uri="{FF2B5EF4-FFF2-40B4-BE49-F238E27FC236}">
                <a16:creationId xmlns:a16="http://schemas.microsoft.com/office/drawing/2014/main" id="{CF71725F-4782-460F-BFD5-B95B9E1274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42D79BB-AF9B-44B1-9036-A5CCB1BC83DF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50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5716" name="Text Box 2">
            <a:extLst>
              <a:ext uri="{FF2B5EF4-FFF2-40B4-BE49-F238E27FC236}">
                <a16:creationId xmlns:a16="http://schemas.microsoft.com/office/drawing/2014/main" id="{03BD2C59-FEDB-4B36-BBE7-791F8F388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B2FFD707-9546-4532-A146-C6C895692F2E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50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5717" name="Text Box 3">
            <a:extLst>
              <a:ext uri="{FF2B5EF4-FFF2-40B4-BE49-F238E27FC236}">
                <a16:creationId xmlns:a16="http://schemas.microsoft.com/office/drawing/2014/main" id="{77E743A1-6F56-496A-979C-5E9E31DAF4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38EAA0E3-2CB9-4722-85CF-C0220A86A547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50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5718" name="Text Box 4">
            <a:extLst>
              <a:ext uri="{FF2B5EF4-FFF2-40B4-BE49-F238E27FC236}">
                <a16:creationId xmlns:a16="http://schemas.microsoft.com/office/drawing/2014/main" id="{9584B896-821F-4DFC-8C95-1898AC37C6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5E4382D-25D8-4035-BC5E-14C1E01F6477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50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5719" name="Text Box 5">
            <a:extLst>
              <a:ext uri="{FF2B5EF4-FFF2-40B4-BE49-F238E27FC236}">
                <a16:creationId xmlns:a16="http://schemas.microsoft.com/office/drawing/2014/main" id="{40277199-7988-477C-AEFF-BFFA1E64F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9406A12B-2A6E-4E3F-A588-195E676F2C0A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50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5720" name="Rectangle 6">
            <a:extLst>
              <a:ext uri="{FF2B5EF4-FFF2-40B4-BE49-F238E27FC236}">
                <a16:creationId xmlns:a16="http://schemas.microsoft.com/office/drawing/2014/main" id="{D494D65B-27CF-4B71-B994-E391903555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5721" name="Rectangle 7">
            <a:extLst>
              <a:ext uri="{FF2B5EF4-FFF2-40B4-BE49-F238E27FC236}">
                <a16:creationId xmlns:a16="http://schemas.microsoft.com/office/drawing/2014/main" id="{425E3B93-6C09-4260-98E8-094FF870CA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19">
            <a:extLst>
              <a:ext uri="{FF2B5EF4-FFF2-40B4-BE49-F238E27FC236}">
                <a16:creationId xmlns:a16="http://schemas.microsoft.com/office/drawing/2014/main" id="{D2F5D391-BFC3-4524-BA1C-31309E9BA77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32EEE89A-F004-4E1B-8DCF-3FD31E1C5077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51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7763" name="Text Box 1">
            <a:extLst>
              <a:ext uri="{FF2B5EF4-FFF2-40B4-BE49-F238E27FC236}">
                <a16:creationId xmlns:a16="http://schemas.microsoft.com/office/drawing/2014/main" id="{79382AB9-BB3D-4CAD-A0DF-17BC24E47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ACDAFAC8-283F-429C-9257-7B45543295F1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51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7764" name="Text Box 2">
            <a:extLst>
              <a:ext uri="{FF2B5EF4-FFF2-40B4-BE49-F238E27FC236}">
                <a16:creationId xmlns:a16="http://schemas.microsoft.com/office/drawing/2014/main" id="{396960AB-10D6-4FA1-94CF-500E514C72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EC3C0A91-9B61-4052-B327-E5CC9D3729D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51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7765" name="Text Box 3">
            <a:extLst>
              <a:ext uri="{FF2B5EF4-FFF2-40B4-BE49-F238E27FC236}">
                <a16:creationId xmlns:a16="http://schemas.microsoft.com/office/drawing/2014/main" id="{141D0A07-8DC4-4C6B-8326-B73CACD7E9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5C0554DE-A5AF-49F1-A991-53EB8564AD2D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51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7766" name="Text Box 4">
            <a:extLst>
              <a:ext uri="{FF2B5EF4-FFF2-40B4-BE49-F238E27FC236}">
                <a16:creationId xmlns:a16="http://schemas.microsoft.com/office/drawing/2014/main" id="{CD8E0250-7BE7-4198-9D1C-E5E846FF63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00866007-9781-4392-AB35-9D137168E90A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51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7767" name="Text Box 5">
            <a:extLst>
              <a:ext uri="{FF2B5EF4-FFF2-40B4-BE49-F238E27FC236}">
                <a16:creationId xmlns:a16="http://schemas.microsoft.com/office/drawing/2014/main" id="{E635A592-83F0-4235-93CD-BD5FD537CF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55A6EEEC-1C4E-479B-951D-D0980054E188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51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7768" name="Rectangle 6">
            <a:extLst>
              <a:ext uri="{FF2B5EF4-FFF2-40B4-BE49-F238E27FC236}">
                <a16:creationId xmlns:a16="http://schemas.microsoft.com/office/drawing/2014/main" id="{AEBA6A0B-B1C2-44B8-BB75-5D761A6A75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7769" name="Rectangle 7">
            <a:extLst>
              <a:ext uri="{FF2B5EF4-FFF2-40B4-BE49-F238E27FC236}">
                <a16:creationId xmlns:a16="http://schemas.microsoft.com/office/drawing/2014/main" id="{39B05103-CED2-4F80-B333-880313A375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19">
            <a:extLst>
              <a:ext uri="{FF2B5EF4-FFF2-40B4-BE49-F238E27FC236}">
                <a16:creationId xmlns:a16="http://schemas.microsoft.com/office/drawing/2014/main" id="{D2F5D391-BFC3-4524-BA1C-31309E9BA77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32EEE89A-F004-4E1B-8DCF-3FD31E1C5077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52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7763" name="Text Box 1">
            <a:extLst>
              <a:ext uri="{FF2B5EF4-FFF2-40B4-BE49-F238E27FC236}">
                <a16:creationId xmlns:a16="http://schemas.microsoft.com/office/drawing/2014/main" id="{79382AB9-BB3D-4CAD-A0DF-17BC24E47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ACDAFAC8-283F-429C-9257-7B45543295F1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52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7764" name="Text Box 2">
            <a:extLst>
              <a:ext uri="{FF2B5EF4-FFF2-40B4-BE49-F238E27FC236}">
                <a16:creationId xmlns:a16="http://schemas.microsoft.com/office/drawing/2014/main" id="{396960AB-10D6-4FA1-94CF-500E514C72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EC3C0A91-9B61-4052-B327-E5CC9D3729D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52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7765" name="Text Box 3">
            <a:extLst>
              <a:ext uri="{FF2B5EF4-FFF2-40B4-BE49-F238E27FC236}">
                <a16:creationId xmlns:a16="http://schemas.microsoft.com/office/drawing/2014/main" id="{141D0A07-8DC4-4C6B-8326-B73CACD7E9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5C0554DE-A5AF-49F1-A991-53EB8564AD2D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52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7766" name="Text Box 4">
            <a:extLst>
              <a:ext uri="{FF2B5EF4-FFF2-40B4-BE49-F238E27FC236}">
                <a16:creationId xmlns:a16="http://schemas.microsoft.com/office/drawing/2014/main" id="{CD8E0250-7BE7-4198-9D1C-E5E846FF63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00866007-9781-4392-AB35-9D137168E90A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52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7767" name="Text Box 5">
            <a:extLst>
              <a:ext uri="{FF2B5EF4-FFF2-40B4-BE49-F238E27FC236}">
                <a16:creationId xmlns:a16="http://schemas.microsoft.com/office/drawing/2014/main" id="{E635A592-83F0-4235-93CD-BD5FD537CF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55A6EEEC-1C4E-479B-951D-D0980054E188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52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7768" name="Rectangle 6">
            <a:extLst>
              <a:ext uri="{FF2B5EF4-FFF2-40B4-BE49-F238E27FC236}">
                <a16:creationId xmlns:a16="http://schemas.microsoft.com/office/drawing/2014/main" id="{AEBA6A0B-B1C2-44B8-BB75-5D761A6A75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7769" name="Rectangle 7">
            <a:extLst>
              <a:ext uri="{FF2B5EF4-FFF2-40B4-BE49-F238E27FC236}">
                <a16:creationId xmlns:a16="http://schemas.microsoft.com/office/drawing/2014/main" id="{39B05103-CED2-4F80-B333-880313A375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1382509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19">
            <a:extLst>
              <a:ext uri="{FF2B5EF4-FFF2-40B4-BE49-F238E27FC236}">
                <a16:creationId xmlns:a16="http://schemas.microsoft.com/office/drawing/2014/main" id="{D2F5D391-BFC3-4524-BA1C-31309E9BA77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32EEE89A-F004-4E1B-8DCF-3FD31E1C5077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53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7763" name="Text Box 1">
            <a:extLst>
              <a:ext uri="{FF2B5EF4-FFF2-40B4-BE49-F238E27FC236}">
                <a16:creationId xmlns:a16="http://schemas.microsoft.com/office/drawing/2014/main" id="{79382AB9-BB3D-4CAD-A0DF-17BC24E47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ACDAFAC8-283F-429C-9257-7B45543295F1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53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7764" name="Text Box 2">
            <a:extLst>
              <a:ext uri="{FF2B5EF4-FFF2-40B4-BE49-F238E27FC236}">
                <a16:creationId xmlns:a16="http://schemas.microsoft.com/office/drawing/2014/main" id="{396960AB-10D6-4FA1-94CF-500E514C72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EC3C0A91-9B61-4052-B327-E5CC9D3729D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53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7765" name="Text Box 3">
            <a:extLst>
              <a:ext uri="{FF2B5EF4-FFF2-40B4-BE49-F238E27FC236}">
                <a16:creationId xmlns:a16="http://schemas.microsoft.com/office/drawing/2014/main" id="{141D0A07-8DC4-4C6B-8326-B73CACD7E9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5C0554DE-A5AF-49F1-A991-53EB8564AD2D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53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7766" name="Text Box 4">
            <a:extLst>
              <a:ext uri="{FF2B5EF4-FFF2-40B4-BE49-F238E27FC236}">
                <a16:creationId xmlns:a16="http://schemas.microsoft.com/office/drawing/2014/main" id="{CD8E0250-7BE7-4198-9D1C-E5E846FF63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00866007-9781-4392-AB35-9D137168E90A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53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7767" name="Text Box 5">
            <a:extLst>
              <a:ext uri="{FF2B5EF4-FFF2-40B4-BE49-F238E27FC236}">
                <a16:creationId xmlns:a16="http://schemas.microsoft.com/office/drawing/2014/main" id="{E635A592-83F0-4235-93CD-BD5FD537CF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55A6EEEC-1C4E-479B-951D-D0980054E188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53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7768" name="Rectangle 6">
            <a:extLst>
              <a:ext uri="{FF2B5EF4-FFF2-40B4-BE49-F238E27FC236}">
                <a16:creationId xmlns:a16="http://schemas.microsoft.com/office/drawing/2014/main" id="{AEBA6A0B-B1C2-44B8-BB75-5D761A6A75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7769" name="Rectangle 7">
            <a:extLst>
              <a:ext uri="{FF2B5EF4-FFF2-40B4-BE49-F238E27FC236}">
                <a16:creationId xmlns:a16="http://schemas.microsoft.com/office/drawing/2014/main" id="{39B05103-CED2-4F80-B333-880313A375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824817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9">
            <a:extLst>
              <a:ext uri="{FF2B5EF4-FFF2-40B4-BE49-F238E27FC236}">
                <a16:creationId xmlns:a16="http://schemas.microsoft.com/office/drawing/2014/main" id="{E3CDA260-B8AA-4366-978F-9FEA8D03D0F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93ED327B-376E-4E4C-A4ED-B22356DA4269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7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459" name="Text Box 1">
            <a:extLst>
              <a:ext uri="{FF2B5EF4-FFF2-40B4-BE49-F238E27FC236}">
                <a16:creationId xmlns:a16="http://schemas.microsoft.com/office/drawing/2014/main" id="{C800BAA6-13E6-447C-B05E-C149152EE1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EC7DA64-893B-4A29-80E8-25F3D75AAC46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7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460" name="Text Box 2">
            <a:extLst>
              <a:ext uri="{FF2B5EF4-FFF2-40B4-BE49-F238E27FC236}">
                <a16:creationId xmlns:a16="http://schemas.microsoft.com/office/drawing/2014/main" id="{5235DCD3-180D-4E57-973C-6861930F16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F6674687-2CAE-4085-AB1E-464EC7916A81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7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461" name="Text Box 3">
            <a:extLst>
              <a:ext uri="{FF2B5EF4-FFF2-40B4-BE49-F238E27FC236}">
                <a16:creationId xmlns:a16="http://schemas.microsoft.com/office/drawing/2014/main" id="{80275714-35F1-4601-8032-35D72A511A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C4CD534E-17EC-445D-8312-4886CB6BFBED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7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462" name="Text Box 4">
            <a:extLst>
              <a:ext uri="{FF2B5EF4-FFF2-40B4-BE49-F238E27FC236}">
                <a16:creationId xmlns:a16="http://schemas.microsoft.com/office/drawing/2014/main" id="{59E34BAB-F0B0-4855-B8A1-712D90739F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E3D32FF-4618-461D-89C4-A56940894AFE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7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463" name="Text Box 5">
            <a:extLst>
              <a:ext uri="{FF2B5EF4-FFF2-40B4-BE49-F238E27FC236}">
                <a16:creationId xmlns:a16="http://schemas.microsoft.com/office/drawing/2014/main" id="{9C268139-9047-4FDA-98CE-C94E93264A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760774F-2CD7-4769-8135-5EC6224E424F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7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464" name="Rectangle 6">
            <a:extLst>
              <a:ext uri="{FF2B5EF4-FFF2-40B4-BE49-F238E27FC236}">
                <a16:creationId xmlns:a16="http://schemas.microsoft.com/office/drawing/2014/main" id="{02BFC6C1-01DD-44BE-945A-08A63DD4F1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65" name="Rectangle 7">
            <a:extLst>
              <a:ext uri="{FF2B5EF4-FFF2-40B4-BE49-F238E27FC236}">
                <a16:creationId xmlns:a16="http://schemas.microsoft.com/office/drawing/2014/main" id="{37EDB366-DA78-447E-8E9E-41FDC6B600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830342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19">
            <a:extLst>
              <a:ext uri="{FF2B5EF4-FFF2-40B4-BE49-F238E27FC236}">
                <a16:creationId xmlns:a16="http://schemas.microsoft.com/office/drawing/2014/main" id="{D2F5D391-BFC3-4524-BA1C-31309E9BA77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32EEE89A-F004-4E1B-8DCF-3FD31E1C5077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54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7763" name="Text Box 1">
            <a:extLst>
              <a:ext uri="{FF2B5EF4-FFF2-40B4-BE49-F238E27FC236}">
                <a16:creationId xmlns:a16="http://schemas.microsoft.com/office/drawing/2014/main" id="{79382AB9-BB3D-4CAD-A0DF-17BC24E47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ACDAFAC8-283F-429C-9257-7B45543295F1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54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7764" name="Text Box 2">
            <a:extLst>
              <a:ext uri="{FF2B5EF4-FFF2-40B4-BE49-F238E27FC236}">
                <a16:creationId xmlns:a16="http://schemas.microsoft.com/office/drawing/2014/main" id="{396960AB-10D6-4FA1-94CF-500E514C72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EC3C0A91-9B61-4052-B327-E5CC9D3729D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54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7765" name="Text Box 3">
            <a:extLst>
              <a:ext uri="{FF2B5EF4-FFF2-40B4-BE49-F238E27FC236}">
                <a16:creationId xmlns:a16="http://schemas.microsoft.com/office/drawing/2014/main" id="{141D0A07-8DC4-4C6B-8326-B73CACD7E9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5C0554DE-A5AF-49F1-A991-53EB8564AD2D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54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7766" name="Text Box 4">
            <a:extLst>
              <a:ext uri="{FF2B5EF4-FFF2-40B4-BE49-F238E27FC236}">
                <a16:creationId xmlns:a16="http://schemas.microsoft.com/office/drawing/2014/main" id="{CD8E0250-7BE7-4198-9D1C-E5E846FF63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00866007-9781-4392-AB35-9D137168E90A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54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7767" name="Text Box 5">
            <a:extLst>
              <a:ext uri="{FF2B5EF4-FFF2-40B4-BE49-F238E27FC236}">
                <a16:creationId xmlns:a16="http://schemas.microsoft.com/office/drawing/2014/main" id="{E635A592-83F0-4235-93CD-BD5FD537CF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55A6EEEC-1C4E-479B-951D-D0980054E188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54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7768" name="Rectangle 6">
            <a:extLst>
              <a:ext uri="{FF2B5EF4-FFF2-40B4-BE49-F238E27FC236}">
                <a16:creationId xmlns:a16="http://schemas.microsoft.com/office/drawing/2014/main" id="{AEBA6A0B-B1C2-44B8-BB75-5D761A6A75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7769" name="Rectangle 7">
            <a:extLst>
              <a:ext uri="{FF2B5EF4-FFF2-40B4-BE49-F238E27FC236}">
                <a16:creationId xmlns:a16="http://schemas.microsoft.com/office/drawing/2014/main" id="{39B05103-CED2-4F80-B333-880313A375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0667877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2E62343D-BEAB-496D-8546-8A45A4BE84A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D1EB21E9-886D-4623-ACB4-D7CBBF37F81F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55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Text Box 1">
            <a:extLst>
              <a:ext uri="{FF2B5EF4-FFF2-40B4-BE49-F238E27FC236}">
                <a16:creationId xmlns:a16="http://schemas.microsoft.com/office/drawing/2014/main" id="{543336F5-4795-479E-B7D0-5BB5C262D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F767A93C-DE69-4033-8174-6DF3F87F609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55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2" name="Text Box 2">
            <a:extLst>
              <a:ext uri="{FF2B5EF4-FFF2-40B4-BE49-F238E27FC236}">
                <a16:creationId xmlns:a16="http://schemas.microsoft.com/office/drawing/2014/main" id="{BA5CB733-D082-4F5A-AD5B-D1980D99E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B90C616C-D5C0-4B37-A874-7EE126A565A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55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3" name="Text Box 3">
            <a:extLst>
              <a:ext uri="{FF2B5EF4-FFF2-40B4-BE49-F238E27FC236}">
                <a16:creationId xmlns:a16="http://schemas.microsoft.com/office/drawing/2014/main" id="{7B4EF747-D18F-4F76-B2DA-59DD844E69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EBED1742-6133-44EC-9550-C8F468AE53B4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55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4" name="Text Box 4">
            <a:extLst>
              <a:ext uri="{FF2B5EF4-FFF2-40B4-BE49-F238E27FC236}">
                <a16:creationId xmlns:a16="http://schemas.microsoft.com/office/drawing/2014/main" id="{87977FC1-7901-4241-992A-BCFE0758FE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0CB96D23-3E4A-4B09-986A-5E5064767688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55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5" name="Text Box 5">
            <a:extLst>
              <a:ext uri="{FF2B5EF4-FFF2-40B4-BE49-F238E27FC236}">
                <a16:creationId xmlns:a16="http://schemas.microsoft.com/office/drawing/2014/main" id="{EAC68321-1F2E-4E29-ABD1-DD76BA303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C428ADC6-8967-4369-AD27-C6DCE4F702D8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55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6" name="Rectangle 6">
            <a:extLst>
              <a:ext uri="{FF2B5EF4-FFF2-40B4-BE49-F238E27FC236}">
                <a16:creationId xmlns:a16="http://schemas.microsoft.com/office/drawing/2014/main" id="{CF4F04CC-A315-4FB2-8ACA-8EA1B335E8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7" name="Rectangle 7">
            <a:extLst>
              <a:ext uri="{FF2B5EF4-FFF2-40B4-BE49-F238E27FC236}">
                <a16:creationId xmlns:a16="http://schemas.microsoft.com/office/drawing/2014/main" id="{DA4D440B-A62B-479C-A83C-4E4C6C9968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1111028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19">
            <a:extLst>
              <a:ext uri="{FF2B5EF4-FFF2-40B4-BE49-F238E27FC236}">
                <a16:creationId xmlns:a16="http://schemas.microsoft.com/office/drawing/2014/main" id="{C286AC76-8AED-4758-B596-FDAEBE91FC7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35302BE8-3FDA-4527-80C8-1F690CAD78AA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56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563" name="Text Box 1">
            <a:extLst>
              <a:ext uri="{FF2B5EF4-FFF2-40B4-BE49-F238E27FC236}">
                <a16:creationId xmlns:a16="http://schemas.microsoft.com/office/drawing/2014/main" id="{63AC56C0-3A0E-4D4C-8668-F1E0C5826A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6E2E9FDC-144C-4CBA-9838-3FCB8E3F603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56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564" name="Text Box 2">
            <a:extLst>
              <a:ext uri="{FF2B5EF4-FFF2-40B4-BE49-F238E27FC236}">
                <a16:creationId xmlns:a16="http://schemas.microsoft.com/office/drawing/2014/main" id="{07A06BC4-36AB-44D8-83F5-889B479DED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1E9F4BFD-ACFB-4D45-A4F2-2E1D395FEF22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56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565" name="Text Box 3">
            <a:extLst>
              <a:ext uri="{FF2B5EF4-FFF2-40B4-BE49-F238E27FC236}">
                <a16:creationId xmlns:a16="http://schemas.microsoft.com/office/drawing/2014/main" id="{78E6C016-8783-446B-8BE6-2CE9E1FC1B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66F61F0D-EBB1-4EAE-9BB5-6FC248ED0B32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56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566" name="Text Box 4">
            <a:extLst>
              <a:ext uri="{FF2B5EF4-FFF2-40B4-BE49-F238E27FC236}">
                <a16:creationId xmlns:a16="http://schemas.microsoft.com/office/drawing/2014/main" id="{AFDF7528-F4CB-4116-929A-62C581D380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C6E86163-DC15-4FBC-B800-9D0082CCAA7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56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567" name="Text Box 5">
            <a:extLst>
              <a:ext uri="{FF2B5EF4-FFF2-40B4-BE49-F238E27FC236}">
                <a16:creationId xmlns:a16="http://schemas.microsoft.com/office/drawing/2014/main" id="{1AFE8911-16C7-420F-ABF6-BC01A6A117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6AFDD012-C7E1-48ED-980C-B4AD19AD6165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56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568" name="Rectangle 6">
            <a:extLst>
              <a:ext uri="{FF2B5EF4-FFF2-40B4-BE49-F238E27FC236}">
                <a16:creationId xmlns:a16="http://schemas.microsoft.com/office/drawing/2014/main" id="{D3AE34A7-1DD5-4879-A2C2-34902044E1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6569" name="Rectangle 7">
            <a:extLst>
              <a:ext uri="{FF2B5EF4-FFF2-40B4-BE49-F238E27FC236}">
                <a16:creationId xmlns:a16="http://schemas.microsoft.com/office/drawing/2014/main" id="{DE57B42A-D651-4E7D-8C90-126131D744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9">
            <a:extLst>
              <a:ext uri="{FF2B5EF4-FFF2-40B4-BE49-F238E27FC236}">
                <a16:creationId xmlns:a16="http://schemas.microsoft.com/office/drawing/2014/main" id="{DFBBF8D9-04AA-4FF3-B331-8BD824A9835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1B747493-9424-423E-BCC2-7967028AA5E3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57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8611" name="Text Box 1">
            <a:extLst>
              <a:ext uri="{FF2B5EF4-FFF2-40B4-BE49-F238E27FC236}">
                <a16:creationId xmlns:a16="http://schemas.microsoft.com/office/drawing/2014/main" id="{76C90C2F-D720-44ED-B221-F32BE5161D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778926A6-CF2F-4CE2-B88C-2F50BD0F3A15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57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8612" name="Text Box 2">
            <a:extLst>
              <a:ext uri="{FF2B5EF4-FFF2-40B4-BE49-F238E27FC236}">
                <a16:creationId xmlns:a16="http://schemas.microsoft.com/office/drawing/2014/main" id="{AFD8C2A7-1512-495D-93BF-67C2657891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2E51E8B0-50DD-46E5-82D0-3962D75453D6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57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8613" name="Text Box 3">
            <a:extLst>
              <a:ext uri="{FF2B5EF4-FFF2-40B4-BE49-F238E27FC236}">
                <a16:creationId xmlns:a16="http://schemas.microsoft.com/office/drawing/2014/main" id="{AC49636C-301B-4D90-A3F0-7C01DC7D5E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C2249D17-B0D1-4B4D-A4EF-962E2FBB3DD1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57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8614" name="Text Box 4">
            <a:extLst>
              <a:ext uri="{FF2B5EF4-FFF2-40B4-BE49-F238E27FC236}">
                <a16:creationId xmlns:a16="http://schemas.microsoft.com/office/drawing/2014/main" id="{62331AE9-7C64-47EA-931B-D9B38B8699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AA17672E-4065-4195-AFF4-97462523F945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57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8615" name="Text Box 5">
            <a:extLst>
              <a:ext uri="{FF2B5EF4-FFF2-40B4-BE49-F238E27FC236}">
                <a16:creationId xmlns:a16="http://schemas.microsoft.com/office/drawing/2014/main" id="{9E041D83-EA1E-44AE-8812-A84BD70CED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8512B42-8A36-4535-A1E0-B076B19E679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57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8616" name="Rectangle 6">
            <a:extLst>
              <a:ext uri="{FF2B5EF4-FFF2-40B4-BE49-F238E27FC236}">
                <a16:creationId xmlns:a16="http://schemas.microsoft.com/office/drawing/2014/main" id="{83D04574-09B5-4A1A-89D9-82C8E91A18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7" name="Rectangle 7">
            <a:extLst>
              <a:ext uri="{FF2B5EF4-FFF2-40B4-BE49-F238E27FC236}">
                <a16:creationId xmlns:a16="http://schemas.microsoft.com/office/drawing/2014/main" id="{C328681A-DD14-4D76-946B-E2A85EB485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2E62343D-BEAB-496D-8546-8A45A4BE84A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D1EB21E9-886D-4623-ACB4-D7CBBF37F81F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58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Text Box 1">
            <a:extLst>
              <a:ext uri="{FF2B5EF4-FFF2-40B4-BE49-F238E27FC236}">
                <a16:creationId xmlns:a16="http://schemas.microsoft.com/office/drawing/2014/main" id="{543336F5-4795-479E-B7D0-5BB5C262D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F767A93C-DE69-4033-8174-6DF3F87F609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58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2" name="Text Box 2">
            <a:extLst>
              <a:ext uri="{FF2B5EF4-FFF2-40B4-BE49-F238E27FC236}">
                <a16:creationId xmlns:a16="http://schemas.microsoft.com/office/drawing/2014/main" id="{BA5CB733-D082-4F5A-AD5B-D1980D99E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B90C616C-D5C0-4B37-A874-7EE126A565A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58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3" name="Text Box 3">
            <a:extLst>
              <a:ext uri="{FF2B5EF4-FFF2-40B4-BE49-F238E27FC236}">
                <a16:creationId xmlns:a16="http://schemas.microsoft.com/office/drawing/2014/main" id="{7B4EF747-D18F-4F76-B2DA-59DD844E69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EBED1742-6133-44EC-9550-C8F468AE53B4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58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4" name="Text Box 4">
            <a:extLst>
              <a:ext uri="{FF2B5EF4-FFF2-40B4-BE49-F238E27FC236}">
                <a16:creationId xmlns:a16="http://schemas.microsoft.com/office/drawing/2014/main" id="{87977FC1-7901-4241-992A-BCFE0758FE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0CB96D23-3E4A-4B09-986A-5E5064767688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58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5" name="Text Box 5">
            <a:extLst>
              <a:ext uri="{FF2B5EF4-FFF2-40B4-BE49-F238E27FC236}">
                <a16:creationId xmlns:a16="http://schemas.microsoft.com/office/drawing/2014/main" id="{EAC68321-1F2E-4E29-ABD1-DD76BA303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C428ADC6-8967-4369-AD27-C6DCE4F702D8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58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6" name="Rectangle 6">
            <a:extLst>
              <a:ext uri="{FF2B5EF4-FFF2-40B4-BE49-F238E27FC236}">
                <a16:creationId xmlns:a16="http://schemas.microsoft.com/office/drawing/2014/main" id="{CF4F04CC-A315-4FB2-8ACA-8EA1B335E8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7" name="Rectangle 7">
            <a:extLst>
              <a:ext uri="{FF2B5EF4-FFF2-40B4-BE49-F238E27FC236}">
                <a16:creationId xmlns:a16="http://schemas.microsoft.com/office/drawing/2014/main" id="{DA4D440B-A62B-479C-A83C-4E4C6C9968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9448096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19">
            <a:extLst>
              <a:ext uri="{FF2B5EF4-FFF2-40B4-BE49-F238E27FC236}">
                <a16:creationId xmlns:a16="http://schemas.microsoft.com/office/drawing/2014/main" id="{FC1FDBCC-3B8D-4DF6-9689-22BCDB8BE27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1E271083-0E7C-4B3E-A0A1-921A14E65536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59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2707" name="Text Box 1">
            <a:extLst>
              <a:ext uri="{FF2B5EF4-FFF2-40B4-BE49-F238E27FC236}">
                <a16:creationId xmlns:a16="http://schemas.microsoft.com/office/drawing/2014/main" id="{337126E6-814D-48BB-A12E-8E1BE30DD4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3910DE80-E5D9-4902-8575-40D9931525F8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59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2708" name="Text Box 2">
            <a:extLst>
              <a:ext uri="{FF2B5EF4-FFF2-40B4-BE49-F238E27FC236}">
                <a16:creationId xmlns:a16="http://schemas.microsoft.com/office/drawing/2014/main" id="{A2BFEBA5-1FE0-4A15-BFAD-E466A893ED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BA7DE34D-609C-4E63-82C9-0C0CC5C1B0B1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59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2709" name="Text Box 3">
            <a:extLst>
              <a:ext uri="{FF2B5EF4-FFF2-40B4-BE49-F238E27FC236}">
                <a16:creationId xmlns:a16="http://schemas.microsoft.com/office/drawing/2014/main" id="{DAF9E675-88A2-4668-A7F0-5E2CCDC409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F6BA259E-AD84-44B4-B058-BD3C1C9AE26A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59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2710" name="Text Box 4">
            <a:extLst>
              <a:ext uri="{FF2B5EF4-FFF2-40B4-BE49-F238E27FC236}">
                <a16:creationId xmlns:a16="http://schemas.microsoft.com/office/drawing/2014/main" id="{7038838F-FCFE-47F3-AD9F-C13D870332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177841C4-50DD-4969-8EA0-FC104EABEEB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59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2711" name="Text Box 5">
            <a:extLst>
              <a:ext uri="{FF2B5EF4-FFF2-40B4-BE49-F238E27FC236}">
                <a16:creationId xmlns:a16="http://schemas.microsoft.com/office/drawing/2014/main" id="{336CA01C-2183-4A5D-A049-0C16C5C211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2A16756D-DA02-423D-833E-C4E171AB627F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59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2712" name="Rectangle 6">
            <a:extLst>
              <a:ext uri="{FF2B5EF4-FFF2-40B4-BE49-F238E27FC236}">
                <a16:creationId xmlns:a16="http://schemas.microsoft.com/office/drawing/2014/main" id="{B7577CB7-AF9D-4F9F-8438-9472F0DA97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5800"/>
            <a:ext cx="6083300" cy="34226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713" name="Rectangle 7">
            <a:extLst>
              <a:ext uri="{FF2B5EF4-FFF2-40B4-BE49-F238E27FC236}">
                <a16:creationId xmlns:a16="http://schemas.microsoft.com/office/drawing/2014/main" id="{94096E7D-D940-4EFA-B784-A3EAA013CD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0050" cy="4108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19">
            <a:extLst>
              <a:ext uri="{FF2B5EF4-FFF2-40B4-BE49-F238E27FC236}">
                <a16:creationId xmlns:a16="http://schemas.microsoft.com/office/drawing/2014/main" id="{FC1FDBCC-3B8D-4DF6-9689-22BCDB8BE27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1E271083-0E7C-4B3E-A0A1-921A14E65536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60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2707" name="Text Box 1">
            <a:extLst>
              <a:ext uri="{FF2B5EF4-FFF2-40B4-BE49-F238E27FC236}">
                <a16:creationId xmlns:a16="http://schemas.microsoft.com/office/drawing/2014/main" id="{337126E6-814D-48BB-A12E-8E1BE30DD4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3910DE80-E5D9-4902-8575-40D9931525F8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60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2708" name="Text Box 2">
            <a:extLst>
              <a:ext uri="{FF2B5EF4-FFF2-40B4-BE49-F238E27FC236}">
                <a16:creationId xmlns:a16="http://schemas.microsoft.com/office/drawing/2014/main" id="{A2BFEBA5-1FE0-4A15-BFAD-E466A893ED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BA7DE34D-609C-4E63-82C9-0C0CC5C1B0B1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60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2709" name="Text Box 3">
            <a:extLst>
              <a:ext uri="{FF2B5EF4-FFF2-40B4-BE49-F238E27FC236}">
                <a16:creationId xmlns:a16="http://schemas.microsoft.com/office/drawing/2014/main" id="{DAF9E675-88A2-4668-A7F0-5E2CCDC409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F6BA259E-AD84-44B4-B058-BD3C1C9AE26A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60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2710" name="Text Box 4">
            <a:extLst>
              <a:ext uri="{FF2B5EF4-FFF2-40B4-BE49-F238E27FC236}">
                <a16:creationId xmlns:a16="http://schemas.microsoft.com/office/drawing/2014/main" id="{7038838F-FCFE-47F3-AD9F-C13D870332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177841C4-50DD-4969-8EA0-FC104EABEEB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60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2711" name="Text Box 5">
            <a:extLst>
              <a:ext uri="{FF2B5EF4-FFF2-40B4-BE49-F238E27FC236}">
                <a16:creationId xmlns:a16="http://schemas.microsoft.com/office/drawing/2014/main" id="{336CA01C-2183-4A5D-A049-0C16C5C211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2A16756D-DA02-423D-833E-C4E171AB627F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60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2712" name="Rectangle 6">
            <a:extLst>
              <a:ext uri="{FF2B5EF4-FFF2-40B4-BE49-F238E27FC236}">
                <a16:creationId xmlns:a16="http://schemas.microsoft.com/office/drawing/2014/main" id="{B7577CB7-AF9D-4F9F-8438-9472F0DA97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5800"/>
            <a:ext cx="6083300" cy="34226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713" name="Rectangle 7">
            <a:extLst>
              <a:ext uri="{FF2B5EF4-FFF2-40B4-BE49-F238E27FC236}">
                <a16:creationId xmlns:a16="http://schemas.microsoft.com/office/drawing/2014/main" id="{94096E7D-D940-4EFA-B784-A3EAA013CD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0050" cy="4108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8983018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9">
            <a:extLst>
              <a:ext uri="{FF2B5EF4-FFF2-40B4-BE49-F238E27FC236}">
                <a16:creationId xmlns:a16="http://schemas.microsoft.com/office/drawing/2014/main" id="{EE5EDA46-7626-4B93-ACB6-11C01BDD444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A917272B-588D-4A03-BF47-DC6801F50BCA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61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6803" name="Text Box 1">
            <a:extLst>
              <a:ext uri="{FF2B5EF4-FFF2-40B4-BE49-F238E27FC236}">
                <a16:creationId xmlns:a16="http://schemas.microsoft.com/office/drawing/2014/main" id="{7B5E6871-429B-4492-9BBB-51B3195446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06017B1D-0722-437D-9650-84A0F12EC08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61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6804" name="Text Box 2">
            <a:extLst>
              <a:ext uri="{FF2B5EF4-FFF2-40B4-BE49-F238E27FC236}">
                <a16:creationId xmlns:a16="http://schemas.microsoft.com/office/drawing/2014/main" id="{AF06C3DB-C968-4BEB-A5BB-3F076A1098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1088E263-0B51-463A-84D0-CBCC4EB3AFE2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61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6805" name="Text Box 3">
            <a:extLst>
              <a:ext uri="{FF2B5EF4-FFF2-40B4-BE49-F238E27FC236}">
                <a16:creationId xmlns:a16="http://schemas.microsoft.com/office/drawing/2014/main" id="{D16A05E7-361B-4CEF-8906-4B49836959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74E1FD4E-90F4-4517-96EF-2A3CD2D28D4E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61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6806" name="Text Box 4">
            <a:extLst>
              <a:ext uri="{FF2B5EF4-FFF2-40B4-BE49-F238E27FC236}">
                <a16:creationId xmlns:a16="http://schemas.microsoft.com/office/drawing/2014/main" id="{6BD5AB25-0EB2-4700-8A09-546AB9FED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52A20B43-F009-474C-8D24-9D9559D77D10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61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6807" name="Text Box 5">
            <a:extLst>
              <a:ext uri="{FF2B5EF4-FFF2-40B4-BE49-F238E27FC236}">
                <a16:creationId xmlns:a16="http://schemas.microsoft.com/office/drawing/2014/main" id="{B23ACDE9-F603-465E-9132-6C9B7C5012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5B39A188-0988-4DD2-82B3-31E8E442BA06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61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6808" name="Rectangle 6">
            <a:extLst>
              <a:ext uri="{FF2B5EF4-FFF2-40B4-BE49-F238E27FC236}">
                <a16:creationId xmlns:a16="http://schemas.microsoft.com/office/drawing/2014/main" id="{B1E1DCFA-545D-4D13-B776-7DD7B2DFC3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6809" name="Rectangle 7">
            <a:extLst>
              <a:ext uri="{FF2B5EF4-FFF2-40B4-BE49-F238E27FC236}">
                <a16:creationId xmlns:a16="http://schemas.microsoft.com/office/drawing/2014/main" id="{21ABB3B6-C511-4B48-AF65-D8FC4EC49D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19">
            <a:extLst>
              <a:ext uri="{FF2B5EF4-FFF2-40B4-BE49-F238E27FC236}">
                <a16:creationId xmlns:a16="http://schemas.microsoft.com/office/drawing/2014/main" id="{82CC9EA6-002D-4EA9-A8A2-C3753BCC357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3273CDD9-1CA7-4358-9FEC-5F0A98499C59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62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0899" name="Text Box 1">
            <a:extLst>
              <a:ext uri="{FF2B5EF4-FFF2-40B4-BE49-F238E27FC236}">
                <a16:creationId xmlns:a16="http://schemas.microsoft.com/office/drawing/2014/main" id="{10ADA850-B700-46E0-B71E-CEEB012E2B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211C27A7-386D-420A-9904-F1DB1AAE7C11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62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0900" name="Text Box 2">
            <a:extLst>
              <a:ext uri="{FF2B5EF4-FFF2-40B4-BE49-F238E27FC236}">
                <a16:creationId xmlns:a16="http://schemas.microsoft.com/office/drawing/2014/main" id="{85EAF22B-9166-42C1-B02F-53F39314FF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5A039E4E-4B6A-4B5E-A19A-CF126A84DBDA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62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0901" name="Text Box 3">
            <a:extLst>
              <a:ext uri="{FF2B5EF4-FFF2-40B4-BE49-F238E27FC236}">
                <a16:creationId xmlns:a16="http://schemas.microsoft.com/office/drawing/2014/main" id="{1295C7D0-2D95-4D52-A98E-502D6CF73B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F618A792-4DA9-4BF7-87B3-099F780BD975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62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0902" name="Text Box 4">
            <a:extLst>
              <a:ext uri="{FF2B5EF4-FFF2-40B4-BE49-F238E27FC236}">
                <a16:creationId xmlns:a16="http://schemas.microsoft.com/office/drawing/2014/main" id="{EB029CE0-B726-4502-9526-38DC1CF681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F05DA79A-F9D5-4449-AF33-60C511375D1C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62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0903" name="Text Box 5">
            <a:extLst>
              <a:ext uri="{FF2B5EF4-FFF2-40B4-BE49-F238E27FC236}">
                <a16:creationId xmlns:a16="http://schemas.microsoft.com/office/drawing/2014/main" id="{E7C8D205-B2D1-4C87-BAC8-54F6CEBFFB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1C06A46B-898E-4CB6-8C6D-72F29854A716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62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0904" name="Rectangle 6">
            <a:extLst>
              <a:ext uri="{FF2B5EF4-FFF2-40B4-BE49-F238E27FC236}">
                <a16:creationId xmlns:a16="http://schemas.microsoft.com/office/drawing/2014/main" id="{F4D5C928-F074-4768-900D-933905457C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0905" name="Rectangle 7">
            <a:extLst>
              <a:ext uri="{FF2B5EF4-FFF2-40B4-BE49-F238E27FC236}">
                <a16:creationId xmlns:a16="http://schemas.microsoft.com/office/drawing/2014/main" id="{C1A716FF-81AF-4B8D-81A4-1F7FA80CCD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9">
            <a:extLst>
              <a:ext uri="{FF2B5EF4-FFF2-40B4-BE49-F238E27FC236}">
                <a16:creationId xmlns:a16="http://schemas.microsoft.com/office/drawing/2014/main" id="{497D59F5-9872-4EFE-8470-AD5252C718B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33C3B967-C7EB-4662-8A97-26EBB3C68012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63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2947" name="Text Box 1">
            <a:extLst>
              <a:ext uri="{FF2B5EF4-FFF2-40B4-BE49-F238E27FC236}">
                <a16:creationId xmlns:a16="http://schemas.microsoft.com/office/drawing/2014/main" id="{BA17E5FB-C89B-412A-A074-4542552384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5399CE2F-D192-41E7-A9B7-554314A97C18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63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2948" name="Text Box 2">
            <a:extLst>
              <a:ext uri="{FF2B5EF4-FFF2-40B4-BE49-F238E27FC236}">
                <a16:creationId xmlns:a16="http://schemas.microsoft.com/office/drawing/2014/main" id="{32ACC245-074A-4A33-B2C1-3758AE3068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EF797BB-6164-422E-BA58-D816EF1FC384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63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2949" name="Text Box 3">
            <a:extLst>
              <a:ext uri="{FF2B5EF4-FFF2-40B4-BE49-F238E27FC236}">
                <a16:creationId xmlns:a16="http://schemas.microsoft.com/office/drawing/2014/main" id="{1B555418-EFE3-47AD-B9CE-D60E6DD93E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EFE5CE0C-8CFA-4AF4-AA01-4385383E017A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63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2950" name="Text Box 4">
            <a:extLst>
              <a:ext uri="{FF2B5EF4-FFF2-40B4-BE49-F238E27FC236}">
                <a16:creationId xmlns:a16="http://schemas.microsoft.com/office/drawing/2014/main" id="{E9A913DE-5ACC-4ECB-A785-B77AE0AFC2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13D8EE31-36B5-4F61-BD32-22D0B4DD8E04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63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2951" name="Text Box 5">
            <a:extLst>
              <a:ext uri="{FF2B5EF4-FFF2-40B4-BE49-F238E27FC236}">
                <a16:creationId xmlns:a16="http://schemas.microsoft.com/office/drawing/2014/main" id="{416456FF-2301-457A-91EF-8427FEE660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C455433E-1ED4-4F6B-93DC-69B31CD19976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63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2952" name="Rectangle 6">
            <a:extLst>
              <a:ext uri="{FF2B5EF4-FFF2-40B4-BE49-F238E27FC236}">
                <a16:creationId xmlns:a16="http://schemas.microsoft.com/office/drawing/2014/main" id="{2ADAE97C-6AA0-4699-BFC2-10D6B2506F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2953" name="Rectangle 7">
            <a:extLst>
              <a:ext uri="{FF2B5EF4-FFF2-40B4-BE49-F238E27FC236}">
                <a16:creationId xmlns:a16="http://schemas.microsoft.com/office/drawing/2014/main" id="{F90115FF-140E-43A1-B53D-028B280E52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9">
            <a:extLst>
              <a:ext uri="{FF2B5EF4-FFF2-40B4-BE49-F238E27FC236}">
                <a16:creationId xmlns:a16="http://schemas.microsoft.com/office/drawing/2014/main" id="{948AFB13-0A16-42E8-A5C1-B63C2434940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D6ECDCE8-47E6-4FB3-93EB-33844583A5B3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8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555" name="Text Box 1">
            <a:extLst>
              <a:ext uri="{FF2B5EF4-FFF2-40B4-BE49-F238E27FC236}">
                <a16:creationId xmlns:a16="http://schemas.microsoft.com/office/drawing/2014/main" id="{A7CDFCDF-2ADC-4980-BBC6-1606BF7490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26112DB3-89F8-4570-ABE7-D10C9658EE9A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8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556" name="Text Box 2">
            <a:extLst>
              <a:ext uri="{FF2B5EF4-FFF2-40B4-BE49-F238E27FC236}">
                <a16:creationId xmlns:a16="http://schemas.microsoft.com/office/drawing/2014/main" id="{AA325092-B33D-42C0-BB10-D2408769D7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667E3AFC-CF38-4F64-A767-30C43F78729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8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557" name="Text Box 3">
            <a:extLst>
              <a:ext uri="{FF2B5EF4-FFF2-40B4-BE49-F238E27FC236}">
                <a16:creationId xmlns:a16="http://schemas.microsoft.com/office/drawing/2014/main" id="{572CEE13-F2C2-4015-8641-5DB9F43674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CADF05EA-0A24-40A0-A0A0-7722142E0B92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8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558" name="Text Box 4">
            <a:extLst>
              <a:ext uri="{FF2B5EF4-FFF2-40B4-BE49-F238E27FC236}">
                <a16:creationId xmlns:a16="http://schemas.microsoft.com/office/drawing/2014/main" id="{3A76F4CB-620F-451F-9C28-49756C502C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DF4464E5-EDD9-4C74-8394-015B12DADC00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8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559" name="Text Box 5">
            <a:extLst>
              <a:ext uri="{FF2B5EF4-FFF2-40B4-BE49-F238E27FC236}">
                <a16:creationId xmlns:a16="http://schemas.microsoft.com/office/drawing/2014/main" id="{94026D21-9D3A-4671-8528-2E572891A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347348C-D36C-48D3-8569-86ED0B9FA278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8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560" name="Rectangle 6">
            <a:extLst>
              <a:ext uri="{FF2B5EF4-FFF2-40B4-BE49-F238E27FC236}">
                <a16:creationId xmlns:a16="http://schemas.microsoft.com/office/drawing/2014/main" id="{117A753B-2582-46FB-97F1-E9C959277E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61" name="Rectangle 7">
            <a:extLst>
              <a:ext uri="{FF2B5EF4-FFF2-40B4-BE49-F238E27FC236}">
                <a16:creationId xmlns:a16="http://schemas.microsoft.com/office/drawing/2014/main" id="{3B5CDA32-51F1-4306-9FA0-B6452B03D9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9">
            <a:extLst>
              <a:ext uri="{FF2B5EF4-FFF2-40B4-BE49-F238E27FC236}">
                <a16:creationId xmlns:a16="http://schemas.microsoft.com/office/drawing/2014/main" id="{C91B0107-35B6-45C9-8326-888CC0CFF02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7BD07258-83BC-410F-A351-AE884B93816C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64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4995" name="Text Box 1">
            <a:extLst>
              <a:ext uri="{FF2B5EF4-FFF2-40B4-BE49-F238E27FC236}">
                <a16:creationId xmlns:a16="http://schemas.microsoft.com/office/drawing/2014/main" id="{C79310F2-C386-4EDB-A027-042385A4D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EA207C9F-CCBE-4598-9922-D54D69510D81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64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4996" name="Text Box 2">
            <a:extLst>
              <a:ext uri="{FF2B5EF4-FFF2-40B4-BE49-F238E27FC236}">
                <a16:creationId xmlns:a16="http://schemas.microsoft.com/office/drawing/2014/main" id="{0245E5A4-AA4B-415C-A73D-E324EA9B81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A0FF8026-3F03-413B-8DAB-39D4C40E0C86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64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4997" name="Text Box 3">
            <a:extLst>
              <a:ext uri="{FF2B5EF4-FFF2-40B4-BE49-F238E27FC236}">
                <a16:creationId xmlns:a16="http://schemas.microsoft.com/office/drawing/2014/main" id="{B98399BE-FE70-4806-9F09-4E0604E262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392E8F74-B878-49EF-B532-D4C2E8CAE238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64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4998" name="Text Box 4">
            <a:extLst>
              <a:ext uri="{FF2B5EF4-FFF2-40B4-BE49-F238E27FC236}">
                <a16:creationId xmlns:a16="http://schemas.microsoft.com/office/drawing/2014/main" id="{8A1A25BD-9BDB-413D-884D-E696A3CE7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20337F55-1602-4D85-B6B9-49036F4B8C15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64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4999" name="Text Box 5">
            <a:extLst>
              <a:ext uri="{FF2B5EF4-FFF2-40B4-BE49-F238E27FC236}">
                <a16:creationId xmlns:a16="http://schemas.microsoft.com/office/drawing/2014/main" id="{BD3D8705-7BC1-4DF0-92EC-E1CECFD010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CEF2D741-D7EA-4290-95BC-557CE409157D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64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5000" name="Rectangle 6">
            <a:extLst>
              <a:ext uri="{FF2B5EF4-FFF2-40B4-BE49-F238E27FC236}">
                <a16:creationId xmlns:a16="http://schemas.microsoft.com/office/drawing/2014/main" id="{AE7CB22D-5984-45FF-A6DD-BA19904A10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5001" name="Rectangle 7">
            <a:extLst>
              <a:ext uri="{FF2B5EF4-FFF2-40B4-BE49-F238E27FC236}">
                <a16:creationId xmlns:a16="http://schemas.microsoft.com/office/drawing/2014/main" id="{2A5408D4-7DD1-4E3F-B2CB-F2DEBB3C11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19">
            <a:extLst>
              <a:ext uri="{FF2B5EF4-FFF2-40B4-BE49-F238E27FC236}">
                <a16:creationId xmlns:a16="http://schemas.microsoft.com/office/drawing/2014/main" id="{B34B10DA-693E-4179-8126-E5144E5FAF6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A3E2D134-0768-453C-A01B-54D5811A199C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65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9091" name="Text Box 1">
            <a:extLst>
              <a:ext uri="{FF2B5EF4-FFF2-40B4-BE49-F238E27FC236}">
                <a16:creationId xmlns:a16="http://schemas.microsoft.com/office/drawing/2014/main" id="{3C3963B4-3C95-41B7-BBC1-4B9A4D3D06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B8649D2-CC4B-4B2F-A92D-490516176DCD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65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9092" name="Text Box 2">
            <a:extLst>
              <a:ext uri="{FF2B5EF4-FFF2-40B4-BE49-F238E27FC236}">
                <a16:creationId xmlns:a16="http://schemas.microsoft.com/office/drawing/2014/main" id="{1A98E8C9-1FDA-43FA-9EC1-CB80187E34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8FDAC854-E4F3-496C-8CF4-C8A9A17C6303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65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9093" name="Text Box 3">
            <a:extLst>
              <a:ext uri="{FF2B5EF4-FFF2-40B4-BE49-F238E27FC236}">
                <a16:creationId xmlns:a16="http://schemas.microsoft.com/office/drawing/2014/main" id="{D0B11038-8E7E-466D-BAC3-0B0E142EB8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A857DBFD-11CA-41A8-B904-85FDD0AA19A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65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9094" name="Text Box 4">
            <a:extLst>
              <a:ext uri="{FF2B5EF4-FFF2-40B4-BE49-F238E27FC236}">
                <a16:creationId xmlns:a16="http://schemas.microsoft.com/office/drawing/2014/main" id="{1FA5C001-D1C9-47C6-B027-83F0F0E7E0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14752C84-0D5C-41C5-B9DE-FE94906FF5A8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65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9095" name="Text Box 5">
            <a:extLst>
              <a:ext uri="{FF2B5EF4-FFF2-40B4-BE49-F238E27FC236}">
                <a16:creationId xmlns:a16="http://schemas.microsoft.com/office/drawing/2014/main" id="{5F5F1E20-FB35-41D1-BB19-80CFF32831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ABC2367E-F678-4DF6-9EAD-17815A416D3A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65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9096" name="Rectangle 6">
            <a:extLst>
              <a:ext uri="{FF2B5EF4-FFF2-40B4-BE49-F238E27FC236}">
                <a16:creationId xmlns:a16="http://schemas.microsoft.com/office/drawing/2014/main" id="{EE9AFD98-C3A0-475C-B63B-55D025B5CF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9097" name="Rectangle 7">
            <a:extLst>
              <a:ext uri="{FF2B5EF4-FFF2-40B4-BE49-F238E27FC236}">
                <a16:creationId xmlns:a16="http://schemas.microsoft.com/office/drawing/2014/main" id="{7A0E521B-3FDD-4E8D-8AF0-FCC88D8E97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19">
            <a:extLst>
              <a:ext uri="{FF2B5EF4-FFF2-40B4-BE49-F238E27FC236}">
                <a16:creationId xmlns:a16="http://schemas.microsoft.com/office/drawing/2014/main" id="{5C8530F4-98CD-4722-9BF1-BE120621001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41E37E90-CF16-46BF-8DB8-DAB9B477D217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66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1139" name="Text Box 1">
            <a:extLst>
              <a:ext uri="{FF2B5EF4-FFF2-40B4-BE49-F238E27FC236}">
                <a16:creationId xmlns:a16="http://schemas.microsoft.com/office/drawing/2014/main" id="{068128EB-ED00-4307-B237-ED50430096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52A1CA31-0C72-4EBA-83F4-409BF19F10E6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66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1140" name="Text Box 2">
            <a:extLst>
              <a:ext uri="{FF2B5EF4-FFF2-40B4-BE49-F238E27FC236}">
                <a16:creationId xmlns:a16="http://schemas.microsoft.com/office/drawing/2014/main" id="{380EF8BF-49A6-4C3F-A0AC-B08FEC9B2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A0ADAF81-0032-4344-BCBA-7EBB99AEDEDE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66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1141" name="Text Box 3">
            <a:extLst>
              <a:ext uri="{FF2B5EF4-FFF2-40B4-BE49-F238E27FC236}">
                <a16:creationId xmlns:a16="http://schemas.microsoft.com/office/drawing/2014/main" id="{785B0844-32D1-47CA-A33C-0F356BFEA7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82125EAA-57C5-4A86-B324-8B6DA6F433EC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66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1142" name="Text Box 4">
            <a:extLst>
              <a:ext uri="{FF2B5EF4-FFF2-40B4-BE49-F238E27FC236}">
                <a16:creationId xmlns:a16="http://schemas.microsoft.com/office/drawing/2014/main" id="{12002047-8F06-40D0-9160-DAD8DAA95A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2FA362C4-C612-4113-A4DC-6D131BC10AD0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66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1143" name="Text Box 5">
            <a:extLst>
              <a:ext uri="{FF2B5EF4-FFF2-40B4-BE49-F238E27FC236}">
                <a16:creationId xmlns:a16="http://schemas.microsoft.com/office/drawing/2014/main" id="{34376F38-004E-481F-A75B-D6A0552CA6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C2B746E2-B76B-44A3-A25B-BADD2A3B2624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66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1144" name="Rectangle 6">
            <a:extLst>
              <a:ext uri="{FF2B5EF4-FFF2-40B4-BE49-F238E27FC236}">
                <a16:creationId xmlns:a16="http://schemas.microsoft.com/office/drawing/2014/main" id="{EA439918-A6E2-4D63-BF7A-5791764244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1145" name="Rectangle 7">
            <a:extLst>
              <a:ext uri="{FF2B5EF4-FFF2-40B4-BE49-F238E27FC236}">
                <a16:creationId xmlns:a16="http://schemas.microsoft.com/office/drawing/2014/main" id="{BDBEA43F-B96F-431E-AD2E-EDBD0962D8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19">
            <a:extLst>
              <a:ext uri="{FF2B5EF4-FFF2-40B4-BE49-F238E27FC236}">
                <a16:creationId xmlns:a16="http://schemas.microsoft.com/office/drawing/2014/main" id="{90BD5BB1-B4CA-44E9-A834-B84A6A782A5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95340811-36B8-4EE8-A6DA-D1667F4738B3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67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3187" name="Text Box 1">
            <a:extLst>
              <a:ext uri="{FF2B5EF4-FFF2-40B4-BE49-F238E27FC236}">
                <a16:creationId xmlns:a16="http://schemas.microsoft.com/office/drawing/2014/main" id="{3A0FFE9D-93BA-4DAE-A556-E4379C7F9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9D5C213-85A4-46E9-8240-4DDF2A90C1C0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67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3188" name="Text Box 2">
            <a:extLst>
              <a:ext uri="{FF2B5EF4-FFF2-40B4-BE49-F238E27FC236}">
                <a16:creationId xmlns:a16="http://schemas.microsoft.com/office/drawing/2014/main" id="{AFFE208C-9FDA-4145-8371-F53E6B0E28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BB4B3B48-4946-4D5F-821E-CF05F21D0081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67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3189" name="Text Box 3">
            <a:extLst>
              <a:ext uri="{FF2B5EF4-FFF2-40B4-BE49-F238E27FC236}">
                <a16:creationId xmlns:a16="http://schemas.microsoft.com/office/drawing/2014/main" id="{6DDE75F5-E5F7-4AD4-BD1A-3D0EF389A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BCFB104E-AF0F-4C33-BA19-C9D232AED094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67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3190" name="Text Box 4">
            <a:extLst>
              <a:ext uri="{FF2B5EF4-FFF2-40B4-BE49-F238E27FC236}">
                <a16:creationId xmlns:a16="http://schemas.microsoft.com/office/drawing/2014/main" id="{11FA21CF-2C92-4D52-A38F-8D484D195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BD9B7061-87C9-49A1-9241-DF08B28459CF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67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3191" name="Text Box 5">
            <a:extLst>
              <a:ext uri="{FF2B5EF4-FFF2-40B4-BE49-F238E27FC236}">
                <a16:creationId xmlns:a16="http://schemas.microsoft.com/office/drawing/2014/main" id="{22809C50-E1CF-4B54-9928-9442C37EB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6122817B-40DA-4378-8D1D-EE0415FAF1F8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67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3192" name="Rectangle 6">
            <a:extLst>
              <a:ext uri="{FF2B5EF4-FFF2-40B4-BE49-F238E27FC236}">
                <a16:creationId xmlns:a16="http://schemas.microsoft.com/office/drawing/2014/main" id="{57620F06-DED9-4F19-AD9D-D899590BA5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3193" name="Rectangle 7">
            <a:extLst>
              <a:ext uri="{FF2B5EF4-FFF2-40B4-BE49-F238E27FC236}">
                <a16:creationId xmlns:a16="http://schemas.microsoft.com/office/drawing/2014/main" id="{D8988F0C-299A-4F15-BF18-0C3DDFA1E6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19">
            <a:extLst>
              <a:ext uri="{FF2B5EF4-FFF2-40B4-BE49-F238E27FC236}">
                <a16:creationId xmlns:a16="http://schemas.microsoft.com/office/drawing/2014/main" id="{90BD5BB1-B4CA-44E9-A834-B84A6A782A5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95340811-36B8-4EE8-A6DA-D1667F4738B3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68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3187" name="Text Box 1">
            <a:extLst>
              <a:ext uri="{FF2B5EF4-FFF2-40B4-BE49-F238E27FC236}">
                <a16:creationId xmlns:a16="http://schemas.microsoft.com/office/drawing/2014/main" id="{3A0FFE9D-93BA-4DAE-A556-E4379C7F9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9D5C213-85A4-46E9-8240-4DDF2A90C1C0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68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3188" name="Text Box 2">
            <a:extLst>
              <a:ext uri="{FF2B5EF4-FFF2-40B4-BE49-F238E27FC236}">
                <a16:creationId xmlns:a16="http://schemas.microsoft.com/office/drawing/2014/main" id="{AFFE208C-9FDA-4145-8371-F53E6B0E28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BB4B3B48-4946-4D5F-821E-CF05F21D0081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68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3189" name="Text Box 3">
            <a:extLst>
              <a:ext uri="{FF2B5EF4-FFF2-40B4-BE49-F238E27FC236}">
                <a16:creationId xmlns:a16="http://schemas.microsoft.com/office/drawing/2014/main" id="{6DDE75F5-E5F7-4AD4-BD1A-3D0EF389A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BCFB104E-AF0F-4C33-BA19-C9D232AED094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68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3190" name="Text Box 4">
            <a:extLst>
              <a:ext uri="{FF2B5EF4-FFF2-40B4-BE49-F238E27FC236}">
                <a16:creationId xmlns:a16="http://schemas.microsoft.com/office/drawing/2014/main" id="{11FA21CF-2C92-4D52-A38F-8D484D195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BD9B7061-87C9-49A1-9241-DF08B28459CF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68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3191" name="Text Box 5">
            <a:extLst>
              <a:ext uri="{FF2B5EF4-FFF2-40B4-BE49-F238E27FC236}">
                <a16:creationId xmlns:a16="http://schemas.microsoft.com/office/drawing/2014/main" id="{22809C50-E1CF-4B54-9928-9442C37EB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6122817B-40DA-4378-8D1D-EE0415FAF1F8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68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3192" name="Rectangle 6">
            <a:extLst>
              <a:ext uri="{FF2B5EF4-FFF2-40B4-BE49-F238E27FC236}">
                <a16:creationId xmlns:a16="http://schemas.microsoft.com/office/drawing/2014/main" id="{57620F06-DED9-4F19-AD9D-D899590BA5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3193" name="Rectangle 7">
            <a:extLst>
              <a:ext uri="{FF2B5EF4-FFF2-40B4-BE49-F238E27FC236}">
                <a16:creationId xmlns:a16="http://schemas.microsoft.com/office/drawing/2014/main" id="{D8988F0C-299A-4F15-BF18-0C3DDFA1E6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13132996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19">
            <a:extLst>
              <a:ext uri="{FF2B5EF4-FFF2-40B4-BE49-F238E27FC236}">
                <a16:creationId xmlns:a16="http://schemas.microsoft.com/office/drawing/2014/main" id="{8C95B570-CE96-4666-9EF5-1C71FC58624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74D23C55-6933-43D1-B63E-A6AEFBE348AB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69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5235" name="Text Box 1">
            <a:extLst>
              <a:ext uri="{FF2B5EF4-FFF2-40B4-BE49-F238E27FC236}">
                <a16:creationId xmlns:a16="http://schemas.microsoft.com/office/drawing/2014/main" id="{CD9CBE9A-9DE3-4A60-A491-FBAAAED66A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2051B239-ED0B-4D98-A654-CE52BE2BAA00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69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5236" name="Text Box 2">
            <a:extLst>
              <a:ext uri="{FF2B5EF4-FFF2-40B4-BE49-F238E27FC236}">
                <a16:creationId xmlns:a16="http://schemas.microsoft.com/office/drawing/2014/main" id="{2CAC2FF5-15DB-4E88-AF71-95057EB78E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2F2A5568-7BE5-440E-82CD-182FF9B826AD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69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5237" name="Text Box 3">
            <a:extLst>
              <a:ext uri="{FF2B5EF4-FFF2-40B4-BE49-F238E27FC236}">
                <a16:creationId xmlns:a16="http://schemas.microsoft.com/office/drawing/2014/main" id="{7ADEDB95-C2B0-41CB-B423-688C43B98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9763B4D8-492B-4050-84C4-7B0EBE18CAB7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69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5238" name="Text Box 4">
            <a:extLst>
              <a:ext uri="{FF2B5EF4-FFF2-40B4-BE49-F238E27FC236}">
                <a16:creationId xmlns:a16="http://schemas.microsoft.com/office/drawing/2014/main" id="{B5366856-D3B1-4AA8-B501-677C710609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54B5398C-A7E4-41EA-8800-7CFEE153E114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69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5239" name="Text Box 5">
            <a:extLst>
              <a:ext uri="{FF2B5EF4-FFF2-40B4-BE49-F238E27FC236}">
                <a16:creationId xmlns:a16="http://schemas.microsoft.com/office/drawing/2014/main" id="{1E03DE24-FB56-4886-80E2-261E05376E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A32DD908-A76F-4637-AAA3-07D5E3AFBDF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69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5240" name="Rectangle 6">
            <a:extLst>
              <a:ext uri="{FF2B5EF4-FFF2-40B4-BE49-F238E27FC236}">
                <a16:creationId xmlns:a16="http://schemas.microsoft.com/office/drawing/2014/main" id="{78674D00-5C7A-41D2-9CCD-A0239FD179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5241" name="Rectangle 7">
            <a:extLst>
              <a:ext uri="{FF2B5EF4-FFF2-40B4-BE49-F238E27FC236}">
                <a16:creationId xmlns:a16="http://schemas.microsoft.com/office/drawing/2014/main" id="{CBEC93AD-8F41-40DF-B1C3-B1E75DF3BC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9">
            <a:extLst>
              <a:ext uri="{FF2B5EF4-FFF2-40B4-BE49-F238E27FC236}">
                <a16:creationId xmlns:a16="http://schemas.microsoft.com/office/drawing/2014/main" id="{0E4BEEB9-6C6F-4065-A12C-39F137C5F6E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793D90FD-51C0-4EF7-9F4F-C03B979E7719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70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7283" name="Text Box 1">
            <a:extLst>
              <a:ext uri="{FF2B5EF4-FFF2-40B4-BE49-F238E27FC236}">
                <a16:creationId xmlns:a16="http://schemas.microsoft.com/office/drawing/2014/main" id="{9DDB085E-B389-4683-9426-79BB2748AF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6AFBDA17-9BCA-4DE2-A800-2A8E7BB2058F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70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7284" name="Text Box 2">
            <a:extLst>
              <a:ext uri="{FF2B5EF4-FFF2-40B4-BE49-F238E27FC236}">
                <a16:creationId xmlns:a16="http://schemas.microsoft.com/office/drawing/2014/main" id="{77CFC7B1-A92B-46DD-A938-B1B0D012AC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DC86122B-2F73-424C-8002-3DDC0B01A648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70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7285" name="Text Box 3">
            <a:extLst>
              <a:ext uri="{FF2B5EF4-FFF2-40B4-BE49-F238E27FC236}">
                <a16:creationId xmlns:a16="http://schemas.microsoft.com/office/drawing/2014/main" id="{8700DC3D-E094-4149-BE3C-E5933C446D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D397001A-93C3-4009-B88C-702415DC383A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70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7286" name="Text Box 4">
            <a:extLst>
              <a:ext uri="{FF2B5EF4-FFF2-40B4-BE49-F238E27FC236}">
                <a16:creationId xmlns:a16="http://schemas.microsoft.com/office/drawing/2014/main" id="{EF331C6D-5E96-46CB-9D61-436311DAC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789E9CD6-8919-4000-B0A7-56469A968354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70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7287" name="Text Box 5">
            <a:extLst>
              <a:ext uri="{FF2B5EF4-FFF2-40B4-BE49-F238E27FC236}">
                <a16:creationId xmlns:a16="http://schemas.microsoft.com/office/drawing/2014/main" id="{6209BF20-9F96-4F87-A563-139F7A013E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67ED344D-C2BB-40ED-A03F-4B33B7867274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70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7288" name="Rectangle 6">
            <a:extLst>
              <a:ext uri="{FF2B5EF4-FFF2-40B4-BE49-F238E27FC236}">
                <a16:creationId xmlns:a16="http://schemas.microsoft.com/office/drawing/2014/main" id="{FAFC758F-C10C-4992-A2B2-F8E6BDF54F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7289" name="Rectangle 7">
            <a:extLst>
              <a:ext uri="{FF2B5EF4-FFF2-40B4-BE49-F238E27FC236}">
                <a16:creationId xmlns:a16="http://schemas.microsoft.com/office/drawing/2014/main" id="{E396E882-24AB-4C97-8323-C9722BF776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19">
            <a:extLst>
              <a:ext uri="{FF2B5EF4-FFF2-40B4-BE49-F238E27FC236}">
                <a16:creationId xmlns:a16="http://schemas.microsoft.com/office/drawing/2014/main" id="{EF5BD49D-ABDF-4A4E-AC73-2D8DE4A032C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F1F09F11-2FDF-4F8B-A019-E6B4676EB822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71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1379" name="Text Box 1">
            <a:extLst>
              <a:ext uri="{FF2B5EF4-FFF2-40B4-BE49-F238E27FC236}">
                <a16:creationId xmlns:a16="http://schemas.microsoft.com/office/drawing/2014/main" id="{6A4EBD34-0887-462B-A8A8-74FE6946DB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2D26AAA3-6725-4958-8561-CC2E0796A113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71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1380" name="Text Box 2">
            <a:extLst>
              <a:ext uri="{FF2B5EF4-FFF2-40B4-BE49-F238E27FC236}">
                <a16:creationId xmlns:a16="http://schemas.microsoft.com/office/drawing/2014/main" id="{A194393C-F869-4CB1-9CC8-009D413EA7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9342063D-4A3B-46DA-A1EF-B5B924AA395A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71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1381" name="Text Box 3">
            <a:extLst>
              <a:ext uri="{FF2B5EF4-FFF2-40B4-BE49-F238E27FC236}">
                <a16:creationId xmlns:a16="http://schemas.microsoft.com/office/drawing/2014/main" id="{6455AE15-AC21-44D7-8C49-73A8785A44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EDA30348-FC87-4910-ABA0-909C8B592B92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71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1382" name="Text Box 4">
            <a:extLst>
              <a:ext uri="{FF2B5EF4-FFF2-40B4-BE49-F238E27FC236}">
                <a16:creationId xmlns:a16="http://schemas.microsoft.com/office/drawing/2014/main" id="{CF7168C5-25B8-4219-BCED-8642D9D3C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29F47EE1-0226-4C97-B4AE-30B0EAD198EF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71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1383" name="Text Box 5">
            <a:extLst>
              <a:ext uri="{FF2B5EF4-FFF2-40B4-BE49-F238E27FC236}">
                <a16:creationId xmlns:a16="http://schemas.microsoft.com/office/drawing/2014/main" id="{96E9449A-119A-4434-88FF-538D69C3D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320E4C6A-55E4-4FFF-88C5-CA885C2995CF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71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1384" name="Rectangle 6">
            <a:extLst>
              <a:ext uri="{FF2B5EF4-FFF2-40B4-BE49-F238E27FC236}">
                <a16:creationId xmlns:a16="http://schemas.microsoft.com/office/drawing/2014/main" id="{92DB65F2-732E-4138-B741-C9D808C72C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1385" name="Rectangle 7">
            <a:extLst>
              <a:ext uri="{FF2B5EF4-FFF2-40B4-BE49-F238E27FC236}">
                <a16:creationId xmlns:a16="http://schemas.microsoft.com/office/drawing/2014/main" id="{E45B1D40-48AE-47F7-9EB9-AA173C7928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19">
            <a:extLst>
              <a:ext uri="{FF2B5EF4-FFF2-40B4-BE49-F238E27FC236}">
                <a16:creationId xmlns:a16="http://schemas.microsoft.com/office/drawing/2014/main" id="{3E2EBF93-565D-4946-A5AA-1B336ACA51C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FFC4B63E-99A4-4DFF-99A8-596A6C8E5EE6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72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5475" name="Text Box 1">
            <a:extLst>
              <a:ext uri="{FF2B5EF4-FFF2-40B4-BE49-F238E27FC236}">
                <a16:creationId xmlns:a16="http://schemas.microsoft.com/office/drawing/2014/main" id="{77F635A6-336C-46CC-B6E0-61E6D7C9D0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90474C0A-DA8D-4BC6-B0D4-A0CFEEEA081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72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5476" name="Text Box 2">
            <a:extLst>
              <a:ext uri="{FF2B5EF4-FFF2-40B4-BE49-F238E27FC236}">
                <a16:creationId xmlns:a16="http://schemas.microsoft.com/office/drawing/2014/main" id="{C0FC7B69-342D-406B-8225-DD51847460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0E04EE45-9966-4B3A-82F6-73813378F802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72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5477" name="Text Box 3">
            <a:extLst>
              <a:ext uri="{FF2B5EF4-FFF2-40B4-BE49-F238E27FC236}">
                <a16:creationId xmlns:a16="http://schemas.microsoft.com/office/drawing/2014/main" id="{BB73D003-A788-4E67-B3AF-A127E10CCE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0FC9CA73-C31B-430D-A7AD-073FA3A0E8F5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72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5478" name="Text Box 4">
            <a:extLst>
              <a:ext uri="{FF2B5EF4-FFF2-40B4-BE49-F238E27FC236}">
                <a16:creationId xmlns:a16="http://schemas.microsoft.com/office/drawing/2014/main" id="{12B3A6B7-F465-4896-B2B6-D1BC34FCC0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C440339D-99E9-4C9B-83AA-4BC69BCC903C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72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5479" name="Text Box 5">
            <a:extLst>
              <a:ext uri="{FF2B5EF4-FFF2-40B4-BE49-F238E27FC236}">
                <a16:creationId xmlns:a16="http://schemas.microsoft.com/office/drawing/2014/main" id="{39F6B01F-D65B-4B3F-8064-82838584C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6F13A11D-8464-4E68-8F2E-11313148E234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72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5480" name="Rectangle 6">
            <a:extLst>
              <a:ext uri="{FF2B5EF4-FFF2-40B4-BE49-F238E27FC236}">
                <a16:creationId xmlns:a16="http://schemas.microsoft.com/office/drawing/2014/main" id="{DE06D57F-FECA-46D4-966F-FFFE47B85F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5481" name="Rectangle 7">
            <a:extLst>
              <a:ext uri="{FF2B5EF4-FFF2-40B4-BE49-F238E27FC236}">
                <a16:creationId xmlns:a16="http://schemas.microsoft.com/office/drawing/2014/main" id="{B949C679-2C0D-4A3C-8C95-E1573A5A7E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19">
            <a:extLst>
              <a:ext uri="{FF2B5EF4-FFF2-40B4-BE49-F238E27FC236}">
                <a16:creationId xmlns:a16="http://schemas.microsoft.com/office/drawing/2014/main" id="{E532FEEF-61DB-4F77-A68F-89DF005BC08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FB4BA4E2-49ED-4255-A665-DD518079568A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73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7523" name="Text Box 1">
            <a:extLst>
              <a:ext uri="{FF2B5EF4-FFF2-40B4-BE49-F238E27FC236}">
                <a16:creationId xmlns:a16="http://schemas.microsoft.com/office/drawing/2014/main" id="{070DF6E2-C519-4635-9893-8F41164963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EA9B51C6-49F6-4C37-970D-D117AEE32904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73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7524" name="Text Box 2">
            <a:extLst>
              <a:ext uri="{FF2B5EF4-FFF2-40B4-BE49-F238E27FC236}">
                <a16:creationId xmlns:a16="http://schemas.microsoft.com/office/drawing/2014/main" id="{483CE24B-99A6-4CB9-985D-559392271A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54C97E55-FF77-4686-8CCA-026A84CC8B26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73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7525" name="Text Box 3">
            <a:extLst>
              <a:ext uri="{FF2B5EF4-FFF2-40B4-BE49-F238E27FC236}">
                <a16:creationId xmlns:a16="http://schemas.microsoft.com/office/drawing/2014/main" id="{626D511C-7E08-4567-B861-C2A2DB6342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7D62DD47-FB1A-4DEE-9AED-970C6A3E0CB6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73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7526" name="Text Box 4">
            <a:extLst>
              <a:ext uri="{FF2B5EF4-FFF2-40B4-BE49-F238E27FC236}">
                <a16:creationId xmlns:a16="http://schemas.microsoft.com/office/drawing/2014/main" id="{7F9B4A38-E9F4-48F0-A188-B8E500D6DA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C5F460E6-74F9-4ABB-B58B-98F1AB495435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73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7527" name="Text Box 5">
            <a:extLst>
              <a:ext uri="{FF2B5EF4-FFF2-40B4-BE49-F238E27FC236}">
                <a16:creationId xmlns:a16="http://schemas.microsoft.com/office/drawing/2014/main" id="{2E69E5BA-EBFE-489C-88CC-35CF280E5E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152378C8-5101-45A5-B25F-D9B8A3B9F316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73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7528" name="Rectangle 6">
            <a:extLst>
              <a:ext uri="{FF2B5EF4-FFF2-40B4-BE49-F238E27FC236}">
                <a16:creationId xmlns:a16="http://schemas.microsoft.com/office/drawing/2014/main" id="{C64AD3D5-D410-4B3E-9C7E-F739E42673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7529" name="Rectangle 7">
            <a:extLst>
              <a:ext uri="{FF2B5EF4-FFF2-40B4-BE49-F238E27FC236}">
                <a16:creationId xmlns:a16="http://schemas.microsoft.com/office/drawing/2014/main" id="{03C03265-5759-40D7-9729-F85AD53D52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9">
            <a:extLst>
              <a:ext uri="{FF2B5EF4-FFF2-40B4-BE49-F238E27FC236}">
                <a16:creationId xmlns:a16="http://schemas.microsoft.com/office/drawing/2014/main" id="{948AFB13-0A16-42E8-A5C1-B63C2434940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D6ECDCE8-47E6-4FB3-93EB-33844583A5B3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9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555" name="Text Box 1">
            <a:extLst>
              <a:ext uri="{FF2B5EF4-FFF2-40B4-BE49-F238E27FC236}">
                <a16:creationId xmlns:a16="http://schemas.microsoft.com/office/drawing/2014/main" id="{A7CDFCDF-2ADC-4980-BBC6-1606BF7490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26112DB3-89F8-4570-ABE7-D10C9658EE9A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9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556" name="Text Box 2">
            <a:extLst>
              <a:ext uri="{FF2B5EF4-FFF2-40B4-BE49-F238E27FC236}">
                <a16:creationId xmlns:a16="http://schemas.microsoft.com/office/drawing/2014/main" id="{AA325092-B33D-42C0-BB10-D2408769D7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667E3AFC-CF38-4F64-A767-30C43F78729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9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557" name="Text Box 3">
            <a:extLst>
              <a:ext uri="{FF2B5EF4-FFF2-40B4-BE49-F238E27FC236}">
                <a16:creationId xmlns:a16="http://schemas.microsoft.com/office/drawing/2014/main" id="{572CEE13-F2C2-4015-8641-5DB9F43674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CADF05EA-0A24-40A0-A0A0-7722142E0B92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9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558" name="Text Box 4">
            <a:extLst>
              <a:ext uri="{FF2B5EF4-FFF2-40B4-BE49-F238E27FC236}">
                <a16:creationId xmlns:a16="http://schemas.microsoft.com/office/drawing/2014/main" id="{3A76F4CB-620F-451F-9C28-49756C502C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DF4464E5-EDD9-4C74-8394-015B12DADC00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9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559" name="Text Box 5">
            <a:extLst>
              <a:ext uri="{FF2B5EF4-FFF2-40B4-BE49-F238E27FC236}">
                <a16:creationId xmlns:a16="http://schemas.microsoft.com/office/drawing/2014/main" id="{94026D21-9D3A-4671-8528-2E572891A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347348C-D36C-48D3-8569-86ED0B9FA278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9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560" name="Rectangle 6">
            <a:extLst>
              <a:ext uri="{FF2B5EF4-FFF2-40B4-BE49-F238E27FC236}">
                <a16:creationId xmlns:a16="http://schemas.microsoft.com/office/drawing/2014/main" id="{117A753B-2582-46FB-97F1-E9C959277E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61" name="Rectangle 7">
            <a:extLst>
              <a:ext uri="{FF2B5EF4-FFF2-40B4-BE49-F238E27FC236}">
                <a16:creationId xmlns:a16="http://schemas.microsoft.com/office/drawing/2014/main" id="{3B5CDA32-51F1-4306-9FA0-B6452B03D9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16088961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19">
            <a:extLst>
              <a:ext uri="{FF2B5EF4-FFF2-40B4-BE49-F238E27FC236}">
                <a16:creationId xmlns:a16="http://schemas.microsoft.com/office/drawing/2014/main" id="{E532FEEF-61DB-4F77-A68F-89DF005BC08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FB4BA4E2-49ED-4255-A665-DD518079568A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74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7523" name="Text Box 1">
            <a:extLst>
              <a:ext uri="{FF2B5EF4-FFF2-40B4-BE49-F238E27FC236}">
                <a16:creationId xmlns:a16="http://schemas.microsoft.com/office/drawing/2014/main" id="{070DF6E2-C519-4635-9893-8F41164963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EA9B51C6-49F6-4C37-970D-D117AEE32904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74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7524" name="Text Box 2">
            <a:extLst>
              <a:ext uri="{FF2B5EF4-FFF2-40B4-BE49-F238E27FC236}">
                <a16:creationId xmlns:a16="http://schemas.microsoft.com/office/drawing/2014/main" id="{483CE24B-99A6-4CB9-985D-559392271A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54C97E55-FF77-4686-8CCA-026A84CC8B26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74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7525" name="Text Box 3">
            <a:extLst>
              <a:ext uri="{FF2B5EF4-FFF2-40B4-BE49-F238E27FC236}">
                <a16:creationId xmlns:a16="http://schemas.microsoft.com/office/drawing/2014/main" id="{626D511C-7E08-4567-B861-C2A2DB6342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7D62DD47-FB1A-4DEE-9AED-970C6A3E0CB6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74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7526" name="Text Box 4">
            <a:extLst>
              <a:ext uri="{FF2B5EF4-FFF2-40B4-BE49-F238E27FC236}">
                <a16:creationId xmlns:a16="http://schemas.microsoft.com/office/drawing/2014/main" id="{7F9B4A38-E9F4-48F0-A188-B8E500D6DA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C5F460E6-74F9-4ABB-B58B-98F1AB495435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74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7527" name="Text Box 5">
            <a:extLst>
              <a:ext uri="{FF2B5EF4-FFF2-40B4-BE49-F238E27FC236}">
                <a16:creationId xmlns:a16="http://schemas.microsoft.com/office/drawing/2014/main" id="{2E69E5BA-EBFE-489C-88CC-35CF280E5E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152378C8-5101-45A5-B25F-D9B8A3B9F316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74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7528" name="Rectangle 6">
            <a:extLst>
              <a:ext uri="{FF2B5EF4-FFF2-40B4-BE49-F238E27FC236}">
                <a16:creationId xmlns:a16="http://schemas.microsoft.com/office/drawing/2014/main" id="{C64AD3D5-D410-4B3E-9C7E-F739E42673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7529" name="Rectangle 7">
            <a:extLst>
              <a:ext uri="{FF2B5EF4-FFF2-40B4-BE49-F238E27FC236}">
                <a16:creationId xmlns:a16="http://schemas.microsoft.com/office/drawing/2014/main" id="{03C03265-5759-40D7-9729-F85AD53D52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89934763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19">
            <a:extLst>
              <a:ext uri="{FF2B5EF4-FFF2-40B4-BE49-F238E27FC236}">
                <a16:creationId xmlns:a16="http://schemas.microsoft.com/office/drawing/2014/main" id="{6768044C-A26E-44B2-ACD3-DEE8791ED82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5E1773BE-46FE-4AD5-9233-051BD64B0D78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75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8243" name="Text Box 1">
            <a:extLst>
              <a:ext uri="{FF2B5EF4-FFF2-40B4-BE49-F238E27FC236}">
                <a16:creationId xmlns:a16="http://schemas.microsoft.com/office/drawing/2014/main" id="{B7602492-E43D-460A-B6E2-866747B54D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3568A9EE-F254-416B-A72F-C1C02FFFB42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75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8244" name="Text Box 2">
            <a:extLst>
              <a:ext uri="{FF2B5EF4-FFF2-40B4-BE49-F238E27FC236}">
                <a16:creationId xmlns:a16="http://schemas.microsoft.com/office/drawing/2014/main" id="{4694282F-5EB5-42A4-87F3-9A41EAC722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EAC10DF3-DD52-4943-980F-646096E07944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75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8245" name="Text Box 3">
            <a:extLst>
              <a:ext uri="{FF2B5EF4-FFF2-40B4-BE49-F238E27FC236}">
                <a16:creationId xmlns:a16="http://schemas.microsoft.com/office/drawing/2014/main" id="{6FBAD555-6B60-42E1-B2CA-605FBCB1D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39D1AEEC-DA3C-4B4C-B57E-640E38EEDDF1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75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8246" name="Text Box 4">
            <a:extLst>
              <a:ext uri="{FF2B5EF4-FFF2-40B4-BE49-F238E27FC236}">
                <a16:creationId xmlns:a16="http://schemas.microsoft.com/office/drawing/2014/main" id="{BE3BE470-1228-4FAA-9FAF-207A1D0A8E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6D3C549B-7567-48BA-B6C8-6C461F7F7B8E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75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8247" name="Text Box 5">
            <a:extLst>
              <a:ext uri="{FF2B5EF4-FFF2-40B4-BE49-F238E27FC236}">
                <a16:creationId xmlns:a16="http://schemas.microsoft.com/office/drawing/2014/main" id="{6C1C8871-A95D-475B-80F6-1F744C5436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EED869EE-2313-49C5-927B-C0304461C09D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75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8248" name="Rectangle 6">
            <a:extLst>
              <a:ext uri="{FF2B5EF4-FFF2-40B4-BE49-F238E27FC236}">
                <a16:creationId xmlns:a16="http://schemas.microsoft.com/office/drawing/2014/main" id="{A757A66C-9BFE-43D6-9888-7C04EDF487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8249" name="Rectangle 7">
            <a:extLst>
              <a:ext uri="{FF2B5EF4-FFF2-40B4-BE49-F238E27FC236}">
                <a16:creationId xmlns:a16="http://schemas.microsoft.com/office/drawing/2014/main" id="{18115D6C-CB55-449A-9B7D-CA50141E7D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19">
            <a:extLst>
              <a:ext uri="{FF2B5EF4-FFF2-40B4-BE49-F238E27FC236}">
                <a16:creationId xmlns:a16="http://schemas.microsoft.com/office/drawing/2014/main" id="{E532FEEF-61DB-4F77-A68F-89DF005BC08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FB4BA4E2-49ED-4255-A665-DD518079568A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76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7523" name="Text Box 1">
            <a:extLst>
              <a:ext uri="{FF2B5EF4-FFF2-40B4-BE49-F238E27FC236}">
                <a16:creationId xmlns:a16="http://schemas.microsoft.com/office/drawing/2014/main" id="{070DF6E2-C519-4635-9893-8F41164963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EA9B51C6-49F6-4C37-970D-D117AEE32904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76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7524" name="Text Box 2">
            <a:extLst>
              <a:ext uri="{FF2B5EF4-FFF2-40B4-BE49-F238E27FC236}">
                <a16:creationId xmlns:a16="http://schemas.microsoft.com/office/drawing/2014/main" id="{483CE24B-99A6-4CB9-985D-559392271A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54C97E55-FF77-4686-8CCA-026A84CC8B26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76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7525" name="Text Box 3">
            <a:extLst>
              <a:ext uri="{FF2B5EF4-FFF2-40B4-BE49-F238E27FC236}">
                <a16:creationId xmlns:a16="http://schemas.microsoft.com/office/drawing/2014/main" id="{626D511C-7E08-4567-B861-C2A2DB6342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7D62DD47-FB1A-4DEE-9AED-970C6A3E0CB6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76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7526" name="Text Box 4">
            <a:extLst>
              <a:ext uri="{FF2B5EF4-FFF2-40B4-BE49-F238E27FC236}">
                <a16:creationId xmlns:a16="http://schemas.microsoft.com/office/drawing/2014/main" id="{7F9B4A38-E9F4-48F0-A188-B8E500D6DA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C5F460E6-74F9-4ABB-B58B-98F1AB495435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76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7527" name="Text Box 5">
            <a:extLst>
              <a:ext uri="{FF2B5EF4-FFF2-40B4-BE49-F238E27FC236}">
                <a16:creationId xmlns:a16="http://schemas.microsoft.com/office/drawing/2014/main" id="{2E69E5BA-EBFE-489C-88CC-35CF280E5E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152378C8-5101-45A5-B25F-D9B8A3B9F316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76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7528" name="Rectangle 6">
            <a:extLst>
              <a:ext uri="{FF2B5EF4-FFF2-40B4-BE49-F238E27FC236}">
                <a16:creationId xmlns:a16="http://schemas.microsoft.com/office/drawing/2014/main" id="{C64AD3D5-D410-4B3E-9C7E-F739E42673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7529" name="Rectangle 7">
            <a:extLst>
              <a:ext uri="{FF2B5EF4-FFF2-40B4-BE49-F238E27FC236}">
                <a16:creationId xmlns:a16="http://schemas.microsoft.com/office/drawing/2014/main" id="{03C03265-5759-40D7-9729-F85AD53D52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23577972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2E62343D-BEAB-496D-8546-8A45A4BE84A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D1EB21E9-886D-4623-ACB4-D7CBBF37F81F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77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Text Box 1">
            <a:extLst>
              <a:ext uri="{FF2B5EF4-FFF2-40B4-BE49-F238E27FC236}">
                <a16:creationId xmlns:a16="http://schemas.microsoft.com/office/drawing/2014/main" id="{543336F5-4795-479E-B7D0-5BB5C262D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F767A93C-DE69-4033-8174-6DF3F87F609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77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2" name="Text Box 2">
            <a:extLst>
              <a:ext uri="{FF2B5EF4-FFF2-40B4-BE49-F238E27FC236}">
                <a16:creationId xmlns:a16="http://schemas.microsoft.com/office/drawing/2014/main" id="{BA5CB733-D082-4F5A-AD5B-D1980D99E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B90C616C-D5C0-4B37-A874-7EE126A565A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77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3" name="Text Box 3">
            <a:extLst>
              <a:ext uri="{FF2B5EF4-FFF2-40B4-BE49-F238E27FC236}">
                <a16:creationId xmlns:a16="http://schemas.microsoft.com/office/drawing/2014/main" id="{7B4EF747-D18F-4F76-B2DA-59DD844E69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EBED1742-6133-44EC-9550-C8F468AE53B4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77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4" name="Text Box 4">
            <a:extLst>
              <a:ext uri="{FF2B5EF4-FFF2-40B4-BE49-F238E27FC236}">
                <a16:creationId xmlns:a16="http://schemas.microsoft.com/office/drawing/2014/main" id="{87977FC1-7901-4241-992A-BCFE0758FE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0CB96D23-3E4A-4B09-986A-5E5064767688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77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5" name="Text Box 5">
            <a:extLst>
              <a:ext uri="{FF2B5EF4-FFF2-40B4-BE49-F238E27FC236}">
                <a16:creationId xmlns:a16="http://schemas.microsoft.com/office/drawing/2014/main" id="{EAC68321-1F2E-4E29-ABD1-DD76BA303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C428ADC6-8967-4369-AD27-C6DCE4F702D8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77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6" name="Rectangle 6">
            <a:extLst>
              <a:ext uri="{FF2B5EF4-FFF2-40B4-BE49-F238E27FC236}">
                <a16:creationId xmlns:a16="http://schemas.microsoft.com/office/drawing/2014/main" id="{CF4F04CC-A315-4FB2-8ACA-8EA1B335E8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7" name="Rectangle 7">
            <a:extLst>
              <a:ext uri="{FF2B5EF4-FFF2-40B4-BE49-F238E27FC236}">
                <a16:creationId xmlns:a16="http://schemas.microsoft.com/office/drawing/2014/main" id="{DA4D440B-A62B-479C-A83C-4E4C6C9968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15046873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19">
            <a:extLst>
              <a:ext uri="{FF2B5EF4-FFF2-40B4-BE49-F238E27FC236}">
                <a16:creationId xmlns:a16="http://schemas.microsoft.com/office/drawing/2014/main" id="{A19300CC-C117-4F64-AF14-138D3BDB05A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69C8BFF5-5445-418E-9EB3-C0A7E4CC91CE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78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1" name="Text Box 1">
            <a:extLst>
              <a:ext uri="{FF2B5EF4-FFF2-40B4-BE49-F238E27FC236}">
                <a16:creationId xmlns:a16="http://schemas.microsoft.com/office/drawing/2014/main" id="{E31FCF05-775E-4BC3-92F7-491540073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8BB6E64-C72A-4B49-BDA9-F76AC9B2732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78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2" name="Text Box 2">
            <a:extLst>
              <a:ext uri="{FF2B5EF4-FFF2-40B4-BE49-F238E27FC236}">
                <a16:creationId xmlns:a16="http://schemas.microsoft.com/office/drawing/2014/main" id="{3B206C09-857C-4120-8253-79F2EBF00B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DA228285-1F53-438B-85C0-02B565AF45B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78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3" name="Text Box 3">
            <a:extLst>
              <a:ext uri="{FF2B5EF4-FFF2-40B4-BE49-F238E27FC236}">
                <a16:creationId xmlns:a16="http://schemas.microsoft.com/office/drawing/2014/main" id="{D7551DA7-E87A-4FC1-BD76-0295B399B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9EA4E6E5-2F0C-4C94-AC55-B054965EF601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78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4" name="Text Box 4">
            <a:extLst>
              <a:ext uri="{FF2B5EF4-FFF2-40B4-BE49-F238E27FC236}">
                <a16:creationId xmlns:a16="http://schemas.microsoft.com/office/drawing/2014/main" id="{0C4CF0A4-2DC9-4503-813B-E899FAAC1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5B09766C-8F20-4F39-B5CB-121FFB1340F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78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5" name="Text Box 5">
            <a:extLst>
              <a:ext uri="{FF2B5EF4-FFF2-40B4-BE49-F238E27FC236}">
                <a16:creationId xmlns:a16="http://schemas.microsoft.com/office/drawing/2014/main" id="{866E1C8E-671D-4FF7-811A-955C5FF21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74ECFF97-3B5D-4E00-A4F2-1772A2B2668A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78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6" name="Rectangle 6">
            <a:extLst>
              <a:ext uri="{FF2B5EF4-FFF2-40B4-BE49-F238E27FC236}">
                <a16:creationId xmlns:a16="http://schemas.microsoft.com/office/drawing/2014/main" id="{5785CFEC-25B7-4A26-917B-0BDCA7270A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9817" name="Rectangle 7">
            <a:extLst>
              <a:ext uri="{FF2B5EF4-FFF2-40B4-BE49-F238E27FC236}">
                <a16:creationId xmlns:a16="http://schemas.microsoft.com/office/drawing/2014/main" id="{D3D3D39F-01CE-4460-982F-8061EB5AE9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99582148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19">
            <a:extLst>
              <a:ext uri="{FF2B5EF4-FFF2-40B4-BE49-F238E27FC236}">
                <a16:creationId xmlns:a16="http://schemas.microsoft.com/office/drawing/2014/main" id="{A19300CC-C117-4F64-AF14-138D3BDB05A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69C8BFF5-5445-418E-9EB3-C0A7E4CC91CE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79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1" name="Text Box 1">
            <a:extLst>
              <a:ext uri="{FF2B5EF4-FFF2-40B4-BE49-F238E27FC236}">
                <a16:creationId xmlns:a16="http://schemas.microsoft.com/office/drawing/2014/main" id="{E31FCF05-775E-4BC3-92F7-491540073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8BB6E64-C72A-4B49-BDA9-F76AC9B2732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79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2" name="Text Box 2">
            <a:extLst>
              <a:ext uri="{FF2B5EF4-FFF2-40B4-BE49-F238E27FC236}">
                <a16:creationId xmlns:a16="http://schemas.microsoft.com/office/drawing/2014/main" id="{3B206C09-857C-4120-8253-79F2EBF00B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DA228285-1F53-438B-85C0-02B565AF45B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79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3" name="Text Box 3">
            <a:extLst>
              <a:ext uri="{FF2B5EF4-FFF2-40B4-BE49-F238E27FC236}">
                <a16:creationId xmlns:a16="http://schemas.microsoft.com/office/drawing/2014/main" id="{D7551DA7-E87A-4FC1-BD76-0295B399B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9EA4E6E5-2F0C-4C94-AC55-B054965EF601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79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4" name="Text Box 4">
            <a:extLst>
              <a:ext uri="{FF2B5EF4-FFF2-40B4-BE49-F238E27FC236}">
                <a16:creationId xmlns:a16="http://schemas.microsoft.com/office/drawing/2014/main" id="{0C4CF0A4-2DC9-4503-813B-E899FAAC1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5B09766C-8F20-4F39-B5CB-121FFB1340F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79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5" name="Text Box 5">
            <a:extLst>
              <a:ext uri="{FF2B5EF4-FFF2-40B4-BE49-F238E27FC236}">
                <a16:creationId xmlns:a16="http://schemas.microsoft.com/office/drawing/2014/main" id="{866E1C8E-671D-4FF7-811A-955C5FF21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74ECFF97-3B5D-4E00-A4F2-1772A2B2668A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79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6" name="Rectangle 6">
            <a:extLst>
              <a:ext uri="{FF2B5EF4-FFF2-40B4-BE49-F238E27FC236}">
                <a16:creationId xmlns:a16="http://schemas.microsoft.com/office/drawing/2014/main" id="{5785CFEC-25B7-4A26-917B-0BDCA7270A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9817" name="Rectangle 7">
            <a:extLst>
              <a:ext uri="{FF2B5EF4-FFF2-40B4-BE49-F238E27FC236}">
                <a16:creationId xmlns:a16="http://schemas.microsoft.com/office/drawing/2014/main" id="{D3D3D39F-01CE-4460-982F-8061EB5AE9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96598846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19">
            <a:extLst>
              <a:ext uri="{FF2B5EF4-FFF2-40B4-BE49-F238E27FC236}">
                <a16:creationId xmlns:a16="http://schemas.microsoft.com/office/drawing/2014/main" id="{A19300CC-C117-4F64-AF14-138D3BDB05A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69C8BFF5-5445-418E-9EB3-C0A7E4CC91CE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80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1" name="Text Box 1">
            <a:extLst>
              <a:ext uri="{FF2B5EF4-FFF2-40B4-BE49-F238E27FC236}">
                <a16:creationId xmlns:a16="http://schemas.microsoft.com/office/drawing/2014/main" id="{E31FCF05-775E-4BC3-92F7-491540073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8BB6E64-C72A-4B49-BDA9-F76AC9B2732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80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2" name="Text Box 2">
            <a:extLst>
              <a:ext uri="{FF2B5EF4-FFF2-40B4-BE49-F238E27FC236}">
                <a16:creationId xmlns:a16="http://schemas.microsoft.com/office/drawing/2014/main" id="{3B206C09-857C-4120-8253-79F2EBF00B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DA228285-1F53-438B-85C0-02B565AF45B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80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3" name="Text Box 3">
            <a:extLst>
              <a:ext uri="{FF2B5EF4-FFF2-40B4-BE49-F238E27FC236}">
                <a16:creationId xmlns:a16="http://schemas.microsoft.com/office/drawing/2014/main" id="{D7551DA7-E87A-4FC1-BD76-0295B399B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9EA4E6E5-2F0C-4C94-AC55-B054965EF601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80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4" name="Text Box 4">
            <a:extLst>
              <a:ext uri="{FF2B5EF4-FFF2-40B4-BE49-F238E27FC236}">
                <a16:creationId xmlns:a16="http://schemas.microsoft.com/office/drawing/2014/main" id="{0C4CF0A4-2DC9-4503-813B-E899FAAC1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5B09766C-8F20-4F39-B5CB-121FFB1340F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80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5" name="Text Box 5">
            <a:extLst>
              <a:ext uri="{FF2B5EF4-FFF2-40B4-BE49-F238E27FC236}">
                <a16:creationId xmlns:a16="http://schemas.microsoft.com/office/drawing/2014/main" id="{866E1C8E-671D-4FF7-811A-955C5FF21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74ECFF97-3B5D-4E00-A4F2-1772A2B2668A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80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6" name="Rectangle 6">
            <a:extLst>
              <a:ext uri="{FF2B5EF4-FFF2-40B4-BE49-F238E27FC236}">
                <a16:creationId xmlns:a16="http://schemas.microsoft.com/office/drawing/2014/main" id="{5785CFEC-25B7-4A26-917B-0BDCA7270A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9817" name="Rectangle 7">
            <a:extLst>
              <a:ext uri="{FF2B5EF4-FFF2-40B4-BE49-F238E27FC236}">
                <a16:creationId xmlns:a16="http://schemas.microsoft.com/office/drawing/2014/main" id="{D3D3D39F-01CE-4460-982F-8061EB5AE9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81456467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19">
            <a:extLst>
              <a:ext uri="{FF2B5EF4-FFF2-40B4-BE49-F238E27FC236}">
                <a16:creationId xmlns:a16="http://schemas.microsoft.com/office/drawing/2014/main" id="{E532FEEF-61DB-4F77-A68F-89DF005BC08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FB4BA4E2-49ED-4255-A665-DD518079568A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81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7523" name="Text Box 1">
            <a:extLst>
              <a:ext uri="{FF2B5EF4-FFF2-40B4-BE49-F238E27FC236}">
                <a16:creationId xmlns:a16="http://schemas.microsoft.com/office/drawing/2014/main" id="{070DF6E2-C519-4635-9893-8F41164963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EA9B51C6-49F6-4C37-970D-D117AEE32904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81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7524" name="Text Box 2">
            <a:extLst>
              <a:ext uri="{FF2B5EF4-FFF2-40B4-BE49-F238E27FC236}">
                <a16:creationId xmlns:a16="http://schemas.microsoft.com/office/drawing/2014/main" id="{483CE24B-99A6-4CB9-985D-559392271A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54C97E55-FF77-4686-8CCA-026A84CC8B26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81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7525" name="Text Box 3">
            <a:extLst>
              <a:ext uri="{FF2B5EF4-FFF2-40B4-BE49-F238E27FC236}">
                <a16:creationId xmlns:a16="http://schemas.microsoft.com/office/drawing/2014/main" id="{626D511C-7E08-4567-B861-C2A2DB6342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7D62DD47-FB1A-4DEE-9AED-970C6A3E0CB6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81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7526" name="Text Box 4">
            <a:extLst>
              <a:ext uri="{FF2B5EF4-FFF2-40B4-BE49-F238E27FC236}">
                <a16:creationId xmlns:a16="http://schemas.microsoft.com/office/drawing/2014/main" id="{7F9B4A38-E9F4-48F0-A188-B8E500D6DA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C5F460E6-74F9-4ABB-B58B-98F1AB495435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81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7527" name="Text Box 5">
            <a:extLst>
              <a:ext uri="{FF2B5EF4-FFF2-40B4-BE49-F238E27FC236}">
                <a16:creationId xmlns:a16="http://schemas.microsoft.com/office/drawing/2014/main" id="{2E69E5BA-EBFE-489C-88CC-35CF280E5E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152378C8-5101-45A5-B25F-D9B8A3B9F316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81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7528" name="Rectangle 6">
            <a:extLst>
              <a:ext uri="{FF2B5EF4-FFF2-40B4-BE49-F238E27FC236}">
                <a16:creationId xmlns:a16="http://schemas.microsoft.com/office/drawing/2014/main" id="{C64AD3D5-D410-4B3E-9C7E-F739E42673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7529" name="Rectangle 7">
            <a:extLst>
              <a:ext uri="{FF2B5EF4-FFF2-40B4-BE49-F238E27FC236}">
                <a16:creationId xmlns:a16="http://schemas.microsoft.com/office/drawing/2014/main" id="{03C03265-5759-40D7-9729-F85AD53D52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51152530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19">
            <a:extLst>
              <a:ext uri="{FF2B5EF4-FFF2-40B4-BE49-F238E27FC236}">
                <a16:creationId xmlns:a16="http://schemas.microsoft.com/office/drawing/2014/main" id="{E532FEEF-61DB-4F77-A68F-89DF005BC08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FB4BA4E2-49ED-4255-A665-DD518079568A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82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7523" name="Text Box 1">
            <a:extLst>
              <a:ext uri="{FF2B5EF4-FFF2-40B4-BE49-F238E27FC236}">
                <a16:creationId xmlns:a16="http://schemas.microsoft.com/office/drawing/2014/main" id="{070DF6E2-C519-4635-9893-8F41164963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EA9B51C6-49F6-4C37-970D-D117AEE32904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82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7524" name="Text Box 2">
            <a:extLst>
              <a:ext uri="{FF2B5EF4-FFF2-40B4-BE49-F238E27FC236}">
                <a16:creationId xmlns:a16="http://schemas.microsoft.com/office/drawing/2014/main" id="{483CE24B-99A6-4CB9-985D-559392271A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54C97E55-FF77-4686-8CCA-026A84CC8B26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82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7525" name="Text Box 3">
            <a:extLst>
              <a:ext uri="{FF2B5EF4-FFF2-40B4-BE49-F238E27FC236}">
                <a16:creationId xmlns:a16="http://schemas.microsoft.com/office/drawing/2014/main" id="{626D511C-7E08-4567-B861-C2A2DB6342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7D62DD47-FB1A-4DEE-9AED-970C6A3E0CB6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82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7526" name="Text Box 4">
            <a:extLst>
              <a:ext uri="{FF2B5EF4-FFF2-40B4-BE49-F238E27FC236}">
                <a16:creationId xmlns:a16="http://schemas.microsoft.com/office/drawing/2014/main" id="{7F9B4A38-E9F4-48F0-A188-B8E500D6DA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C5F460E6-74F9-4ABB-B58B-98F1AB495435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82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7527" name="Text Box 5">
            <a:extLst>
              <a:ext uri="{FF2B5EF4-FFF2-40B4-BE49-F238E27FC236}">
                <a16:creationId xmlns:a16="http://schemas.microsoft.com/office/drawing/2014/main" id="{2E69E5BA-EBFE-489C-88CC-35CF280E5E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152378C8-5101-45A5-B25F-D9B8A3B9F316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82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7528" name="Rectangle 6">
            <a:extLst>
              <a:ext uri="{FF2B5EF4-FFF2-40B4-BE49-F238E27FC236}">
                <a16:creationId xmlns:a16="http://schemas.microsoft.com/office/drawing/2014/main" id="{C64AD3D5-D410-4B3E-9C7E-F739E42673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7529" name="Rectangle 7">
            <a:extLst>
              <a:ext uri="{FF2B5EF4-FFF2-40B4-BE49-F238E27FC236}">
                <a16:creationId xmlns:a16="http://schemas.microsoft.com/office/drawing/2014/main" id="{03C03265-5759-40D7-9729-F85AD53D52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26914386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19">
            <a:extLst>
              <a:ext uri="{FF2B5EF4-FFF2-40B4-BE49-F238E27FC236}">
                <a16:creationId xmlns:a16="http://schemas.microsoft.com/office/drawing/2014/main" id="{A19300CC-C117-4F64-AF14-138D3BDB05A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69C8BFF5-5445-418E-9EB3-C0A7E4CC91CE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83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1" name="Text Box 1">
            <a:extLst>
              <a:ext uri="{FF2B5EF4-FFF2-40B4-BE49-F238E27FC236}">
                <a16:creationId xmlns:a16="http://schemas.microsoft.com/office/drawing/2014/main" id="{E31FCF05-775E-4BC3-92F7-491540073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8BB6E64-C72A-4B49-BDA9-F76AC9B2732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83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2" name="Text Box 2">
            <a:extLst>
              <a:ext uri="{FF2B5EF4-FFF2-40B4-BE49-F238E27FC236}">
                <a16:creationId xmlns:a16="http://schemas.microsoft.com/office/drawing/2014/main" id="{3B206C09-857C-4120-8253-79F2EBF00B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DA228285-1F53-438B-85C0-02B565AF45B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83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3" name="Text Box 3">
            <a:extLst>
              <a:ext uri="{FF2B5EF4-FFF2-40B4-BE49-F238E27FC236}">
                <a16:creationId xmlns:a16="http://schemas.microsoft.com/office/drawing/2014/main" id="{D7551DA7-E87A-4FC1-BD76-0295B399B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9EA4E6E5-2F0C-4C94-AC55-B054965EF601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83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4" name="Text Box 4">
            <a:extLst>
              <a:ext uri="{FF2B5EF4-FFF2-40B4-BE49-F238E27FC236}">
                <a16:creationId xmlns:a16="http://schemas.microsoft.com/office/drawing/2014/main" id="{0C4CF0A4-2DC9-4503-813B-E899FAAC1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5B09766C-8F20-4F39-B5CB-121FFB1340F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83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5" name="Text Box 5">
            <a:extLst>
              <a:ext uri="{FF2B5EF4-FFF2-40B4-BE49-F238E27FC236}">
                <a16:creationId xmlns:a16="http://schemas.microsoft.com/office/drawing/2014/main" id="{866E1C8E-671D-4FF7-811A-955C5FF21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74ECFF97-3B5D-4E00-A4F2-1772A2B2668A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83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6" name="Rectangle 6">
            <a:extLst>
              <a:ext uri="{FF2B5EF4-FFF2-40B4-BE49-F238E27FC236}">
                <a16:creationId xmlns:a16="http://schemas.microsoft.com/office/drawing/2014/main" id="{5785CFEC-25B7-4A26-917B-0BDCA7270A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9817" name="Rectangle 7">
            <a:extLst>
              <a:ext uri="{FF2B5EF4-FFF2-40B4-BE49-F238E27FC236}">
                <a16:creationId xmlns:a16="http://schemas.microsoft.com/office/drawing/2014/main" id="{D3D3D39F-01CE-4460-982F-8061EB5AE9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631004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9">
            <a:extLst>
              <a:ext uri="{FF2B5EF4-FFF2-40B4-BE49-F238E27FC236}">
                <a16:creationId xmlns:a16="http://schemas.microsoft.com/office/drawing/2014/main" id="{DE045EA2-D1E7-42DE-A7F6-77D3E40AAE5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0BFC4BA9-5745-4828-87C8-401A7ADF014C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10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603" name="Text Box 1">
            <a:extLst>
              <a:ext uri="{FF2B5EF4-FFF2-40B4-BE49-F238E27FC236}">
                <a16:creationId xmlns:a16="http://schemas.microsoft.com/office/drawing/2014/main" id="{12C94FDF-3400-4CD4-A679-D569BF0DDF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E8F348DD-2E7C-40B3-AE98-38C069663208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10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604" name="Text Box 2">
            <a:extLst>
              <a:ext uri="{FF2B5EF4-FFF2-40B4-BE49-F238E27FC236}">
                <a16:creationId xmlns:a16="http://schemas.microsoft.com/office/drawing/2014/main" id="{82A15F6E-DD9A-46EF-8E86-314C2715D1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0EDEB08E-7EF5-4127-9915-12D7B29E19DC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10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605" name="Text Box 3">
            <a:extLst>
              <a:ext uri="{FF2B5EF4-FFF2-40B4-BE49-F238E27FC236}">
                <a16:creationId xmlns:a16="http://schemas.microsoft.com/office/drawing/2014/main" id="{514293B1-179D-4B75-9757-FB32FF9A9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267AC7A-9D3E-4092-9D36-B175CCB5B2F8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10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606" name="Text Box 4">
            <a:extLst>
              <a:ext uri="{FF2B5EF4-FFF2-40B4-BE49-F238E27FC236}">
                <a16:creationId xmlns:a16="http://schemas.microsoft.com/office/drawing/2014/main" id="{16C551ED-B257-4456-99EE-85003A5710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8A85AE6B-166D-4784-A263-ABCF4D6756A0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10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607" name="Text Box 5">
            <a:extLst>
              <a:ext uri="{FF2B5EF4-FFF2-40B4-BE49-F238E27FC236}">
                <a16:creationId xmlns:a16="http://schemas.microsoft.com/office/drawing/2014/main" id="{61AAB51F-89BE-40E6-A9B5-1FEA550A3E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12AD31FB-AE24-462A-A07E-1FB37FCBAD12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10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608" name="Rectangle 6">
            <a:extLst>
              <a:ext uri="{FF2B5EF4-FFF2-40B4-BE49-F238E27FC236}">
                <a16:creationId xmlns:a16="http://schemas.microsoft.com/office/drawing/2014/main" id="{940BC624-D769-4A42-A501-B1E3CF39CB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9" name="Rectangle 7">
            <a:extLst>
              <a:ext uri="{FF2B5EF4-FFF2-40B4-BE49-F238E27FC236}">
                <a16:creationId xmlns:a16="http://schemas.microsoft.com/office/drawing/2014/main" id="{F06DC132-1AEC-4C38-A08A-C546C78A5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19">
            <a:extLst>
              <a:ext uri="{FF2B5EF4-FFF2-40B4-BE49-F238E27FC236}">
                <a16:creationId xmlns:a16="http://schemas.microsoft.com/office/drawing/2014/main" id="{A19300CC-C117-4F64-AF14-138D3BDB05A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69C8BFF5-5445-418E-9EB3-C0A7E4CC91CE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84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1" name="Text Box 1">
            <a:extLst>
              <a:ext uri="{FF2B5EF4-FFF2-40B4-BE49-F238E27FC236}">
                <a16:creationId xmlns:a16="http://schemas.microsoft.com/office/drawing/2014/main" id="{E31FCF05-775E-4BC3-92F7-491540073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8BB6E64-C72A-4B49-BDA9-F76AC9B2732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84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2" name="Text Box 2">
            <a:extLst>
              <a:ext uri="{FF2B5EF4-FFF2-40B4-BE49-F238E27FC236}">
                <a16:creationId xmlns:a16="http://schemas.microsoft.com/office/drawing/2014/main" id="{3B206C09-857C-4120-8253-79F2EBF00B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DA228285-1F53-438B-85C0-02B565AF45B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84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3" name="Text Box 3">
            <a:extLst>
              <a:ext uri="{FF2B5EF4-FFF2-40B4-BE49-F238E27FC236}">
                <a16:creationId xmlns:a16="http://schemas.microsoft.com/office/drawing/2014/main" id="{D7551DA7-E87A-4FC1-BD76-0295B399B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9EA4E6E5-2F0C-4C94-AC55-B054965EF601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84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4" name="Text Box 4">
            <a:extLst>
              <a:ext uri="{FF2B5EF4-FFF2-40B4-BE49-F238E27FC236}">
                <a16:creationId xmlns:a16="http://schemas.microsoft.com/office/drawing/2014/main" id="{0C4CF0A4-2DC9-4503-813B-E899FAAC1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5B09766C-8F20-4F39-B5CB-121FFB1340F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84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5" name="Text Box 5">
            <a:extLst>
              <a:ext uri="{FF2B5EF4-FFF2-40B4-BE49-F238E27FC236}">
                <a16:creationId xmlns:a16="http://schemas.microsoft.com/office/drawing/2014/main" id="{866E1C8E-671D-4FF7-811A-955C5FF21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74ECFF97-3B5D-4E00-A4F2-1772A2B2668A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84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6" name="Rectangle 6">
            <a:extLst>
              <a:ext uri="{FF2B5EF4-FFF2-40B4-BE49-F238E27FC236}">
                <a16:creationId xmlns:a16="http://schemas.microsoft.com/office/drawing/2014/main" id="{5785CFEC-25B7-4A26-917B-0BDCA7270A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9817" name="Rectangle 7">
            <a:extLst>
              <a:ext uri="{FF2B5EF4-FFF2-40B4-BE49-F238E27FC236}">
                <a16:creationId xmlns:a16="http://schemas.microsoft.com/office/drawing/2014/main" id="{D3D3D39F-01CE-4460-982F-8061EB5AE9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24894504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2E62343D-BEAB-496D-8546-8A45A4BE84A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D1EB21E9-886D-4623-ACB4-D7CBBF37F81F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85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Text Box 1">
            <a:extLst>
              <a:ext uri="{FF2B5EF4-FFF2-40B4-BE49-F238E27FC236}">
                <a16:creationId xmlns:a16="http://schemas.microsoft.com/office/drawing/2014/main" id="{543336F5-4795-479E-B7D0-5BB5C262D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F767A93C-DE69-4033-8174-6DF3F87F609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85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2" name="Text Box 2">
            <a:extLst>
              <a:ext uri="{FF2B5EF4-FFF2-40B4-BE49-F238E27FC236}">
                <a16:creationId xmlns:a16="http://schemas.microsoft.com/office/drawing/2014/main" id="{BA5CB733-D082-4F5A-AD5B-D1980D99E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B90C616C-D5C0-4B37-A874-7EE126A565A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85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3" name="Text Box 3">
            <a:extLst>
              <a:ext uri="{FF2B5EF4-FFF2-40B4-BE49-F238E27FC236}">
                <a16:creationId xmlns:a16="http://schemas.microsoft.com/office/drawing/2014/main" id="{7B4EF747-D18F-4F76-B2DA-59DD844E69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EBED1742-6133-44EC-9550-C8F468AE53B4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85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4" name="Text Box 4">
            <a:extLst>
              <a:ext uri="{FF2B5EF4-FFF2-40B4-BE49-F238E27FC236}">
                <a16:creationId xmlns:a16="http://schemas.microsoft.com/office/drawing/2014/main" id="{87977FC1-7901-4241-992A-BCFE0758FE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0CB96D23-3E4A-4B09-986A-5E5064767688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85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5" name="Text Box 5">
            <a:extLst>
              <a:ext uri="{FF2B5EF4-FFF2-40B4-BE49-F238E27FC236}">
                <a16:creationId xmlns:a16="http://schemas.microsoft.com/office/drawing/2014/main" id="{EAC68321-1F2E-4E29-ABD1-DD76BA303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C428ADC6-8967-4369-AD27-C6DCE4F702D8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85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6" name="Rectangle 6">
            <a:extLst>
              <a:ext uri="{FF2B5EF4-FFF2-40B4-BE49-F238E27FC236}">
                <a16:creationId xmlns:a16="http://schemas.microsoft.com/office/drawing/2014/main" id="{CF4F04CC-A315-4FB2-8ACA-8EA1B335E8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7" name="Rectangle 7">
            <a:extLst>
              <a:ext uri="{FF2B5EF4-FFF2-40B4-BE49-F238E27FC236}">
                <a16:creationId xmlns:a16="http://schemas.microsoft.com/office/drawing/2014/main" id="{DA4D440B-A62B-479C-A83C-4E4C6C9968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6129197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19">
            <a:extLst>
              <a:ext uri="{FF2B5EF4-FFF2-40B4-BE49-F238E27FC236}">
                <a16:creationId xmlns:a16="http://schemas.microsoft.com/office/drawing/2014/main" id="{B11FFD07-22BD-4B71-B513-19D98C638D0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D9938A89-AAFD-45A9-A6E5-4AC1193755ED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86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3907" name="Text Box 1">
            <a:extLst>
              <a:ext uri="{FF2B5EF4-FFF2-40B4-BE49-F238E27FC236}">
                <a16:creationId xmlns:a16="http://schemas.microsoft.com/office/drawing/2014/main" id="{349953BF-52EE-4D9C-98F9-565CDF1A48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6490E26-24BE-4AD7-ABD3-8C0E27F9F642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86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3908" name="Text Box 2">
            <a:extLst>
              <a:ext uri="{FF2B5EF4-FFF2-40B4-BE49-F238E27FC236}">
                <a16:creationId xmlns:a16="http://schemas.microsoft.com/office/drawing/2014/main" id="{0F182BFB-6CE4-4C65-BC9D-F76374C621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E4E6F772-1491-44A4-81CF-67DFA50EE323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86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3909" name="Text Box 3">
            <a:extLst>
              <a:ext uri="{FF2B5EF4-FFF2-40B4-BE49-F238E27FC236}">
                <a16:creationId xmlns:a16="http://schemas.microsoft.com/office/drawing/2014/main" id="{A99BA249-D6EF-475A-8DFC-24D43CC184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0DE30CF7-2945-4169-B269-6D5CEEA901B3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86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3910" name="Rectangle 4">
            <a:extLst>
              <a:ext uri="{FF2B5EF4-FFF2-40B4-BE49-F238E27FC236}">
                <a16:creationId xmlns:a16="http://schemas.microsoft.com/office/drawing/2014/main" id="{BE348A31-55AE-4F72-9E7A-024A89A1F5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7350" y="685800"/>
            <a:ext cx="6070600" cy="34163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3911" name="Rectangle 5">
            <a:extLst>
              <a:ext uri="{FF2B5EF4-FFF2-40B4-BE49-F238E27FC236}">
                <a16:creationId xmlns:a16="http://schemas.microsoft.com/office/drawing/2014/main" id="{D3535E26-4800-4798-AE90-3E0FAC5CC1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73700" cy="41036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19">
            <a:extLst>
              <a:ext uri="{FF2B5EF4-FFF2-40B4-BE49-F238E27FC236}">
                <a16:creationId xmlns:a16="http://schemas.microsoft.com/office/drawing/2014/main" id="{F3B83D12-DE6D-49EA-80D9-595F94A18C0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396E6FF2-6987-4DE0-AEF3-BBDBBE19F5C8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87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5955" name="Text Box 1">
            <a:extLst>
              <a:ext uri="{FF2B5EF4-FFF2-40B4-BE49-F238E27FC236}">
                <a16:creationId xmlns:a16="http://schemas.microsoft.com/office/drawing/2014/main" id="{DFBC7F75-F053-45EB-89D3-16929D57A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EE366703-C98B-43D8-B874-213F65F2BFB5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87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5956" name="Text Box 2">
            <a:extLst>
              <a:ext uri="{FF2B5EF4-FFF2-40B4-BE49-F238E27FC236}">
                <a16:creationId xmlns:a16="http://schemas.microsoft.com/office/drawing/2014/main" id="{C802BF5C-6FE5-4962-98BE-265C4E95FC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D3099DF5-4F13-4276-9AB4-50F6630AE35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87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5957" name="Text Box 3">
            <a:extLst>
              <a:ext uri="{FF2B5EF4-FFF2-40B4-BE49-F238E27FC236}">
                <a16:creationId xmlns:a16="http://schemas.microsoft.com/office/drawing/2014/main" id="{FF66EFB5-6E04-46CE-9006-FDB4744F46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B5270E36-8D66-49A2-B3FA-B3ACBA36DF8F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87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5958" name="Text Box 4">
            <a:extLst>
              <a:ext uri="{FF2B5EF4-FFF2-40B4-BE49-F238E27FC236}">
                <a16:creationId xmlns:a16="http://schemas.microsoft.com/office/drawing/2014/main" id="{A38AA281-75FD-4957-B1CE-B26A931849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EB97CB6-A609-4EBD-A6F3-D7A78D1DDFC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87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5959" name="Text Box 5">
            <a:extLst>
              <a:ext uri="{FF2B5EF4-FFF2-40B4-BE49-F238E27FC236}">
                <a16:creationId xmlns:a16="http://schemas.microsoft.com/office/drawing/2014/main" id="{BA0085A7-EB20-4498-890E-EC1A4EF848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8EF1877-6E97-4CBF-A1F7-E4A0B03F3627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87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5960" name="Rectangle 6">
            <a:extLst>
              <a:ext uri="{FF2B5EF4-FFF2-40B4-BE49-F238E27FC236}">
                <a16:creationId xmlns:a16="http://schemas.microsoft.com/office/drawing/2014/main" id="{A2ECC2F2-0597-4200-9D23-B8DA7D7D22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61" name="Rectangle 7">
            <a:extLst>
              <a:ext uri="{FF2B5EF4-FFF2-40B4-BE49-F238E27FC236}">
                <a16:creationId xmlns:a16="http://schemas.microsoft.com/office/drawing/2014/main" id="{69E86146-11E0-454B-B092-C5809843B5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19">
            <a:extLst>
              <a:ext uri="{FF2B5EF4-FFF2-40B4-BE49-F238E27FC236}">
                <a16:creationId xmlns:a16="http://schemas.microsoft.com/office/drawing/2014/main" id="{F3B83D12-DE6D-49EA-80D9-595F94A18C0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396E6FF2-6987-4DE0-AEF3-BBDBBE19F5C8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88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5955" name="Text Box 1">
            <a:extLst>
              <a:ext uri="{FF2B5EF4-FFF2-40B4-BE49-F238E27FC236}">
                <a16:creationId xmlns:a16="http://schemas.microsoft.com/office/drawing/2014/main" id="{DFBC7F75-F053-45EB-89D3-16929D57A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EE366703-C98B-43D8-B874-213F65F2BFB5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88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5956" name="Text Box 2">
            <a:extLst>
              <a:ext uri="{FF2B5EF4-FFF2-40B4-BE49-F238E27FC236}">
                <a16:creationId xmlns:a16="http://schemas.microsoft.com/office/drawing/2014/main" id="{C802BF5C-6FE5-4962-98BE-265C4E95FC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D3099DF5-4F13-4276-9AB4-50F6630AE35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88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5957" name="Text Box 3">
            <a:extLst>
              <a:ext uri="{FF2B5EF4-FFF2-40B4-BE49-F238E27FC236}">
                <a16:creationId xmlns:a16="http://schemas.microsoft.com/office/drawing/2014/main" id="{FF66EFB5-6E04-46CE-9006-FDB4744F46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B5270E36-8D66-49A2-B3FA-B3ACBA36DF8F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88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5958" name="Text Box 4">
            <a:extLst>
              <a:ext uri="{FF2B5EF4-FFF2-40B4-BE49-F238E27FC236}">
                <a16:creationId xmlns:a16="http://schemas.microsoft.com/office/drawing/2014/main" id="{A38AA281-75FD-4957-B1CE-B26A931849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EB97CB6-A609-4EBD-A6F3-D7A78D1DDFC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88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5959" name="Text Box 5">
            <a:extLst>
              <a:ext uri="{FF2B5EF4-FFF2-40B4-BE49-F238E27FC236}">
                <a16:creationId xmlns:a16="http://schemas.microsoft.com/office/drawing/2014/main" id="{BA0085A7-EB20-4498-890E-EC1A4EF848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8EF1877-6E97-4CBF-A1F7-E4A0B03F3627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88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5960" name="Rectangle 6">
            <a:extLst>
              <a:ext uri="{FF2B5EF4-FFF2-40B4-BE49-F238E27FC236}">
                <a16:creationId xmlns:a16="http://schemas.microsoft.com/office/drawing/2014/main" id="{A2ECC2F2-0597-4200-9D23-B8DA7D7D22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61" name="Rectangle 7">
            <a:extLst>
              <a:ext uri="{FF2B5EF4-FFF2-40B4-BE49-F238E27FC236}">
                <a16:creationId xmlns:a16="http://schemas.microsoft.com/office/drawing/2014/main" id="{69E86146-11E0-454B-B092-C5809843B5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30911303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19">
            <a:extLst>
              <a:ext uri="{FF2B5EF4-FFF2-40B4-BE49-F238E27FC236}">
                <a16:creationId xmlns:a16="http://schemas.microsoft.com/office/drawing/2014/main" id="{F3B83D12-DE6D-49EA-80D9-595F94A18C0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396E6FF2-6987-4DE0-AEF3-BBDBBE19F5C8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89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5955" name="Text Box 1">
            <a:extLst>
              <a:ext uri="{FF2B5EF4-FFF2-40B4-BE49-F238E27FC236}">
                <a16:creationId xmlns:a16="http://schemas.microsoft.com/office/drawing/2014/main" id="{DFBC7F75-F053-45EB-89D3-16929D57A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EE366703-C98B-43D8-B874-213F65F2BFB5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89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5956" name="Text Box 2">
            <a:extLst>
              <a:ext uri="{FF2B5EF4-FFF2-40B4-BE49-F238E27FC236}">
                <a16:creationId xmlns:a16="http://schemas.microsoft.com/office/drawing/2014/main" id="{C802BF5C-6FE5-4962-98BE-265C4E95FC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D3099DF5-4F13-4276-9AB4-50F6630AE35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89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5957" name="Text Box 3">
            <a:extLst>
              <a:ext uri="{FF2B5EF4-FFF2-40B4-BE49-F238E27FC236}">
                <a16:creationId xmlns:a16="http://schemas.microsoft.com/office/drawing/2014/main" id="{FF66EFB5-6E04-46CE-9006-FDB4744F46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B5270E36-8D66-49A2-B3FA-B3ACBA36DF8F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89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5958" name="Text Box 4">
            <a:extLst>
              <a:ext uri="{FF2B5EF4-FFF2-40B4-BE49-F238E27FC236}">
                <a16:creationId xmlns:a16="http://schemas.microsoft.com/office/drawing/2014/main" id="{A38AA281-75FD-4957-B1CE-B26A931849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EB97CB6-A609-4EBD-A6F3-D7A78D1DDFC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89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5959" name="Text Box 5">
            <a:extLst>
              <a:ext uri="{FF2B5EF4-FFF2-40B4-BE49-F238E27FC236}">
                <a16:creationId xmlns:a16="http://schemas.microsoft.com/office/drawing/2014/main" id="{BA0085A7-EB20-4498-890E-EC1A4EF848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8EF1877-6E97-4CBF-A1F7-E4A0B03F3627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89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5960" name="Rectangle 6">
            <a:extLst>
              <a:ext uri="{FF2B5EF4-FFF2-40B4-BE49-F238E27FC236}">
                <a16:creationId xmlns:a16="http://schemas.microsoft.com/office/drawing/2014/main" id="{A2ECC2F2-0597-4200-9D23-B8DA7D7D22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61" name="Rectangle 7">
            <a:extLst>
              <a:ext uri="{FF2B5EF4-FFF2-40B4-BE49-F238E27FC236}">
                <a16:creationId xmlns:a16="http://schemas.microsoft.com/office/drawing/2014/main" id="{69E86146-11E0-454B-B092-C5809843B5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46007324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19">
            <a:extLst>
              <a:ext uri="{FF2B5EF4-FFF2-40B4-BE49-F238E27FC236}">
                <a16:creationId xmlns:a16="http://schemas.microsoft.com/office/drawing/2014/main" id="{F3B83D12-DE6D-49EA-80D9-595F94A18C0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396E6FF2-6987-4DE0-AEF3-BBDBBE19F5C8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90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5955" name="Text Box 1">
            <a:extLst>
              <a:ext uri="{FF2B5EF4-FFF2-40B4-BE49-F238E27FC236}">
                <a16:creationId xmlns:a16="http://schemas.microsoft.com/office/drawing/2014/main" id="{DFBC7F75-F053-45EB-89D3-16929D57A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EE366703-C98B-43D8-B874-213F65F2BFB5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90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5956" name="Text Box 2">
            <a:extLst>
              <a:ext uri="{FF2B5EF4-FFF2-40B4-BE49-F238E27FC236}">
                <a16:creationId xmlns:a16="http://schemas.microsoft.com/office/drawing/2014/main" id="{C802BF5C-6FE5-4962-98BE-265C4E95FC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D3099DF5-4F13-4276-9AB4-50F6630AE35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90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5957" name="Text Box 3">
            <a:extLst>
              <a:ext uri="{FF2B5EF4-FFF2-40B4-BE49-F238E27FC236}">
                <a16:creationId xmlns:a16="http://schemas.microsoft.com/office/drawing/2014/main" id="{FF66EFB5-6E04-46CE-9006-FDB4744F46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B5270E36-8D66-49A2-B3FA-B3ACBA36DF8F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90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5958" name="Text Box 4">
            <a:extLst>
              <a:ext uri="{FF2B5EF4-FFF2-40B4-BE49-F238E27FC236}">
                <a16:creationId xmlns:a16="http://schemas.microsoft.com/office/drawing/2014/main" id="{A38AA281-75FD-4957-B1CE-B26A931849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EB97CB6-A609-4EBD-A6F3-D7A78D1DDFC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90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5959" name="Text Box 5">
            <a:extLst>
              <a:ext uri="{FF2B5EF4-FFF2-40B4-BE49-F238E27FC236}">
                <a16:creationId xmlns:a16="http://schemas.microsoft.com/office/drawing/2014/main" id="{BA0085A7-EB20-4498-890E-EC1A4EF848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8EF1877-6E97-4CBF-A1F7-E4A0B03F3627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90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5960" name="Rectangle 6">
            <a:extLst>
              <a:ext uri="{FF2B5EF4-FFF2-40B4-BE49-F238E27FC236}">
                <a16:creationId xmlns:a16="http://schemas.microsoft.com/office/drawing/2014/main" id="{A2ECC2F2-0597-4200-9D23-B8DA7D7D22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61" name="Rectangle 7">
            <a:extLst>
              <a:ext uri="{FF2B5EF4-FFF2-40B4-BE49-F238E27FC236}">
                <a16:creationId xmlns:a16="http://schemas.microsoft.com/office/drawing/2014/main" id="{69E86146-11E0-454B-B092-C5809843B5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60548425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9">
            <a:extLst>
              <a:ext uri="{FF2B5EF4-FFF2-40B4-BE49-F238E27FC236}">
                <a16:creationId xmlns:a16="http://schemas.microsoft.com/office/drawing/2014/main" id="{503B529C-48F8-4B7E-89DE-B123FA3D701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59BBE990-F598-4C1A-AE6E-01A1F845F47B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91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4147" name="Text Box 1">
            <a:extLst>
              <a:ext uri="{FF2B5EF4-FFF2-40B4-BE49-F238E27FC236}">
                <a16:creationId xmlns:a16="http://schemas.microsoft.com/office/drawing/2014/main" id="{589C6A59-81D8-46D9-9775-C4549C5ABE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8440CAF2-5C84-430A-92F7-E6D7EDD53F6C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91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4148" name="Text Box 2">
            <a:extLst>
              <a:ext uri="{FF2B5EF4-FFF2-40B4-BE49-F238E27FC236}">
                <a16:creationId xmlns:a16="http://schemas.microsoft.com/office/drawing/2014/main" id="{F1891F4A-0065-4BDA-9969-8F6CE62C43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7DA59642-5024-49AC-8ED5-308F4F353DCA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91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4149" name="Text Box 3">
            <a:extLst>
              <a:ext uri="{FF2B5EF4-FFF2-40B4-BE49-F238E27FC236}">
                <a16:creationId xmlns:a16="http://schemas.microsoft.com/office/drawing/2014/main" id="{BF3C514F-F673-4FBE-96E9-5B262437C8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3C937E12-BDB6-443C-A750-17D402C1F1D4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91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4150" name="Text Box 4">
            <a:extLst>
              <a:ext uri="{FF2B5EF4-FFF2-40B4-BE49-F238E27FC236}">
                <a16:creationId xmlns:a16="http://schemas.microsoft.com/office/drawing/2014/main" id="{E997D0D0-779B-4723-9FEE-557386633C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BF81D5EC-F2AF-4453-952D-4442B9DF5EAD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91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4151" name="Text Box 5">
            <a:extLst>
              <a:ext uri="{FF2B5EF4-FFF2-40B4-BE49-F238E27FC236}">
                <a16:creationId xmlns:a16="http://schemas.microsoft.com/office/drawing/2014/main" id="{2ACD1FE4-AACA-4E54-A155-645E4AC10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8C083C70-CD70-4232-948C-1BF83D6659DA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91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4152" name="Rectangle 6">
            <a:extLst>
              <a:ext uri="{FF2B5EF4-FFF2-40B4-BE49-F238E27FC236}">
                <a16:creationId xmlns:a16="http://schemas.microsoft.com/office/drawing/2014/main" id="{9E5AA45B-EB95-42AE-BE28-D509FB4A81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4153" name="Rectangle 7">
            <a:extLst>
              <a:ext uri="{FF2B5EF4-FFF2-40B4-BE49-F238E27FC236}">
                <a16:creationId xmlns:a16="http://schemas.microsoft.com/office/drawing/2014/main" id="{6933E35B-03D3-4B04-8B3E-46E2B4E631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9">
            <a:extLst>
              <a:ext uri="{FF2B5EF4-FFF2-40B4-BE49-F238E27FC236}">
                <a16:creationId xmlns:a16="http://schemas.microsoft.com/office/drawing/2014/main" id="{503B529C-48F8-4B7E-89DE-B123FA3D701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59BBE990-F598-4C1A-AE6E-01A1F845F47B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92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4147" name="Text Box 1">
            <a:extLst>
              <a:ext uri="{FF2B5EF4-FFF2-40B4-BE49-F238E27FC236}">
                <a16:creationId xmlns:a16="http://schemas.microsoft.com/office/drawing/2014/main" id="{589C6A59-81D8-46D9-9775-C4549C5ABE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8440CAF2-5C84-430A-92F7-E6D7EDD53F6C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92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4148" name="Text Box 2">
            <a:extLst>
              <a:ext uri="{FF2B5EF4-FFF2-40B4-BE49-F238E27FC236}">
                <a16:creationId xmlns:a16="http://schemas.microsoft.com/office/drawing/2014/main" id="{F1891F4A-0065-4BDA-9969-8F6CE62C43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7DA59642-5024-49AC-8ED5-308F4F353DCA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92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4149" name="Text Box 3">
            <a:extLst>
              <a:ext uri="{FF2B5EF4-FFF2-40B4-BE49-F238E27FC236}">
                <a16:creationId xmlns:a16="http://schemas.microsoft.com/office/drawing/2014/main" id="{BF3C514F-F673-4FBE-96E9-5B262437C8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3C937E12-BDB6-443C-A750-17D402C1F1D4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92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4150" name="Text Box 4">
            <a:extLst>
              <a:ext uri="{FF2B5EF4-FFF2-40B4-BE49-F238E27FC236}">
                <a16:creationId xmlns:a16="http://schemas.microsoft.com/office/drawing/2014/main" id="{E997D0D0-779B-4723-9FEE-557386633C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BF81D5EC-F2AF-4453-952D-4442B9DF5EAD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92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4151" name="Text Box 5">
            <a:extLst>
              <a:ext uri="{FF2B5EF4-FFF2-40B4-BE49-F238E27FC236}">
                <a16:creationId xmlns:a16="http://schemas.microsoft.com/office/drawing/2014/main" id="{2ACD1FE4-AACA-4E54-A155-645E4AC10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8C083C70-CD70-4232-948C-1BF83D6659DA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92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4152" name="Rectangle 6">
            <a:extLst>
              <a:ext uri="{FF2B5EF4-FFF2-40B4-BE49-F238E27FC236}">
                <a16:creationId xmlns:a16="http://schemas.microsoft.com/office/drawing/2014/main" id="{9E5AA45B-EB95-42AE-BE28-D509FB4A81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4153" name="Rectangle 7">
            <a:extLst>
              <a:ext uri="{FF2B5EF4-FFF2-40B4-BE49-F238E27FC236}">
                <a16:creationId xmlns:a16="http://schemas.microsoft.com/office/drawing/2014/main" id="{6933E35B-03D3-4B04-8B3E-46E2B4E631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75360630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9">
            <a:extLst>
              <a:ext uri="{FF2B5EF4-FFF2-40B4-BE49-F238E27FC236}">
                <a16:creationId xmlns:a16="http://schemas.microsoft.com/office/drawing/2014/main" id="{503B529C-48F8-4B7E-89DE-B123FA3D701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59BBE990-F598-4C1A-AE6E-01A1F845F47B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93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4147" name="Text Box 1">
            <a:extLst>
              <a:ext uri="{FF2B5EF4-FFF2-40B4-BE49-F238E27FC236}">
                <a16:creationId xmlns:a16="http://schemas.microsoft.com/office/drawing/2014/main" id="{589C6A59-81D8-46D9-9775-C4549C5ABE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8440CAF2-5C84-430A-92F7-E6D7EDD53F6C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93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4148" name="Text Box 2">
            <a:extLst>
              <a:ext uri="{FF2B5EF4-FFF2-40B4-BE49-F238E27FC236}">
                <a16:creationId xmlns:a16="http://schemas.microsoft.com/office/drawing/2014/main" id="{F1891F4A-0065-4BDA-9969-8F6CE62C43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7DA59642-5024-49AC-8ED5-308F4F353DCA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93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4149" name="Text Box 3">
            <a:extLst>
              <a:ext uri="{FF2B5EF4-FFF2-40B4-BE49-F238E27FC236}">
                <a16:creationId xmlns:a16="http://schemas.microsoft.com/office/drawing/2014/main" id="{BF3C514F-F673-4FBE-96E9-5B262437C8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3C937E12-BDB6-443C-A750-17D402C1F1D4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93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4150" name="Text Box 4">
            <a:extLst>
              <a:ext uri="{FF2B5EF4-FFF2-40B4-BE49-F238E27FC236}">
                <a16:creationId xmlns:a16="http://schemas.microsoft.com/office/drawing/2014/main" id="{E997D0D0-779B-4723-9FEE-557386633C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BF81D5EC-F2AF-4453-952D-4442B9DF5EAD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93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4151" name="Text Box 5">
            <a:extLst>
              <a:ext uri="{FF2B5EF4-FFF2-40B4-BE49-F238E27FC236}">
                <a16:creationId xmlns:a16="http://schemas.microsoft.com/office/drawing/2014/main" id="{2ACD1FE4-AACA-4E54-A155-645E4AC10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8C083C70-CD70-4232-948C-1BF83D6659DA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93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4152" name="Rectangle 6">
            <a:extLst>
              <a:ext uri="{FF2B5EF4-FFF2-40B4-BE49-F238E27FC236}">
                <a16:creationId xmlns:a16="http://schemas.microsoft.com/office/drawing/2014/main" id="{9E5AA45B-EB95-42AE-BE28-D509FB4A81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4153" name="Rectangle 7">
            <a:extLst>
              <a:ext uri="{FF2B5EF4-FFF2-40B4-BE49-F238E27FC236}">
                <a16:creationId xmlns:a16="http://schemas.microsoft.com/office/drawing/2014/main" id="{6933E35B-03D3-4B04-8B3E-46E2B4E631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802906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9">
            <a:extLst>
              <a:ext uri="{FF2B5EF4-FFF2-40B4-BE49-F238E27FC236}">
                <a16:creationId xmlns:a16="http://schemas.microsoft.com/office/drawing/2014/main" id="{48522FDD-A378-4C23-B59E-99BC0DBF16B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EB365C73-015F-42DD-8AFF-5F9B78BA1BF2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11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1" name="Text Box 1">
            <a:extLst>
              <a:ext uri="{FF2B5EF4-FFF2-40B4-BE49-F238E27FC236}">
                <a16:creationId xmlns:a16="http://schemas.microsoft.com/office/drawing/2014/main" id="{A45F031F-C8E5-4AD3-89E3-FE25F338E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AA828B20-1001-4051-AA6A-711147A4DA9C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11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2" name="Text Box 2">
            <a:extLst>
              <a:ext uri="{FF2B5EF4-FFF2-40B4-BE49-F238E27FC236}">
                <a16:creationId xmlns:a16="http://schemas.microsoft.com/office/drawing/2014/main" id="{DCD9E004-4A94-4308-A527-397FDF25FD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92669682-9DA3-4257-AC87-0C625DC42EA3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11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3" name="Text Box 3">
            <a:extLst>
              <a:ext uri="{FF2B5EF4-FFF2-40B4-BE49-F238E27FC236}">
                <a16:creationId xmlns:a16="http://schemas.microsoft.com/office/drawing/2014/main" id="{EFA08FAC-FECE-47DF-B64F-240E3C1D29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222CBF1-7E48-4BCC-B6A7-B819F500DF8F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11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4" name="Text Box 4">
            <a:extLst>
              <a:ext uri="{FF2B5EF4-FFF2-40B4-BE49-F238E27FC236}">
                <a16:creationId xmlns:a16="http://schemas.microsoft.com/office/drawing/2014/main" id="{DB0EB0A2-2645-47C3-9523-FC386EC71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735A279C-83B9-49F7-BF05-D8F084A3F997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11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5" name="Text Box 5">
            <a:extLst>
              <a:ext uri="{FF2B5EF4-FFF2-40B4-BE49-F238E27FC236}">
                <a16:creationId xmlns:a16="http://schemas.microsoft.com/office/drawing/2014/main" id="{BFB437A1-B51C-4F99-8DEF-5388B11E4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4DA3D595-F717-4492-B7ED-A6D6B18F66F1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11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6" name="Rectangle 6">
            <a:extLst>
              <a:ext uri="{FF2B5EF4-FFF2-40B4-BE49-F238E27FC236}">
                <a16:creationId xmlns:a16="http://schemas.microsoft.com/office/drawing/2014/main" id="{6E863B5E-15C2-489C-A6B4-6429FAD1CD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7" name="Rectangle 7">
            <a:extLst>
              <a:ext uri="{FF2B5EF4-FFF2-40B4-BE49-F238E27FC236}">
                <a16:creationId xmlns:a16="http://schemas.microsoft.com/office/drawing/2014/main" id="{ED5E4DCC-FC4C-4877-85CB-CED64E5E3A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2E62343D-BEAB-496D-8546-8A45A4BE84A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D1EB21E9-886D-4623-ACB4-D7CBBF37F81F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94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Text Box 1">
            <a:extLst>
              <a:ext uri="{FF2B5EF4-FFF2-40B4-BE49-F238E27FC236}">
                <a16:creationId xmlns:a16="http://schemas.microsoft.com/office/drawing/2014/main" id="{543336F5-4795-479E-B7D0-5BB5C262D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F767A93C-DE69-4033-8174-6DF3F87F609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94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2" name="Text Box 2">
            <a:extLst>
              <a:ext uri="{FF2B5EF4-FFF2-40B4-BE49-F238E27FC236}">
                <a16:creationId xmlns:a16="http://schemas.microsoft.com/office/drawing/2014/main" id="{BA5CB733-D082-4F5A-AD5B-D1980D99E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B90C616C-D5C0-4B37-A874-7EE126A565A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94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3" name="Text Box 3">
            <a:extLst>
              <a:ext uri="{FF2B5EF4-FFF2-40B4-BE49-F238E27FC236}">
                <a16:creationId xmlns:a16="http://schemas.microsoft.com/office/drawing/2014/main" id="{7B4EF747-D18F-4F76-B2DA-59DD844E69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EBED1742-6133-44EC-9550-C8F468AE53B4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94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4" name="Text Box 4">
            <a:extLst>
              <a:ext uri="{FF2B5EF4-FFF2-40B4-BE49-F238E27FC236}">
                <a16:creationId xmlns:a16="http://schemas.microsoft.com/office/drawing/2014/main" id="{87977FC1-7901-4241-992A-BCFE0758FE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0CB96D23-3E4A-4B09-986A-5E5064767688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94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5" name="Text Box 5">
            <a:extLst>
              <a:ext uri="{FF2B5EF4-FFF2-40B4-BE49-F238E27FC236}">
                <a16:creationId xmlns:a16="http://schemas.microsoft.com/office/drawing/2014/main" id="{EAC68321-1F2E-4E29-ABD1-DD76BA303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C428ADC6-8967-4369-AD27-C6DCE4F702D8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94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6" name="Rectangle 6">
            <a:extLst>
              <a:ext uri="{FF2B5EF4-FFF2-40B4-BE49-F238E27FC236}">
                <a16:creationId xmlns:a16="http://schemas.microsoft.com/office/drawing/2014/main" id="{CF4F04CC-A315-4FB2-8ACA-8EA1B335E8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7" name="Rectangle 7">
            <a:extLst>
              <a:ext uri="{FF2B5EF4-FFF2-40B4-BE49-F238E27FC236}">
                <a16:creationId xmlns:a16="http://schemas.microsoft.com/office/drawing/2014/main" id="{DA4D440B-A62B-479C-A83C-4E4C6C9968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94025344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19">
            <a:extLst>
              <a:ext uri="{FF2B5EF4-FFF2-40B4-BE49-F238E27FC236}">
                <a16:creationId xmlns:a16="http://schemas.microsoft.com/office/drawing/2014/main" id="{7C4810D3-D822-4181-B93D-EACE73FA9A4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346657A4-F36A-4263-A6E6-78129B5EE0C1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95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0291" name="Text Box 1">
            <a:extLst>
              <a:ext uri="{FF2B5EF4-FFF2-40B4-BE49-F238E27FC236}">
                <a16:creationId xmlns:a16="http://schemas.microsoft.com/office/drawing/2014/main" id="{8ED3043E-FC34-4F9D-A012-22F70988E2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D3A18FB7-FD0C-4047-9617-9E9EDC721ABF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95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0292" name="Text Box 2">
            <a:extLst>
              <a:ext uri="{FF2B5EF4-FFF2-40B4-BE49-F238E27FC236}">
                <a16:creationId xmlns:a16="http://schemas.microsoft.com/office/drawing/2014/main" id="{8F122032-0357-42CC-86AA-58742C6C53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B8BC92AB-056E-4899-8147-A5A176AE1643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95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0293" name="Text Box 3">
            <a:extLst>
              <a:ext uri="{FF2B5EF4-FFF2-40B4-BE49-F238E27FC236}">
                <a16:creationId xmlns:a16="http://schemas.microsoft.com/office/drawing/2014/main" id="{F8FAF128-021E-4F08-AE85-3818B78DF7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08BB311E-8447-45EA-B492-11A6902ABCA3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95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0294" name="Text Box 4">
            <a:extLst>
              <a:ext uri="{FF2B5EF4-FFF2-40B4-BE49-F238E27FC236}">
                <a16:creationId xmlns:a16="http://schemas.microsoft.com/office/drawing/2014/main" id="{A646E9E9-8558-46D7-8254-E9643C2B39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1943DEFC-30AA-4D21-AD57-2D283688175A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95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0295" name="Text Box 5">
            <a:extLst>
              <a:ext uri="{FF2B5EF4-FFF2-40B4-BE49-F238E27FC236}">
                <a16:creationId xmlns:a16="http://schemas.microsoft.com/office/drawing/2014/main" id="{B0CE85DE-4FF5-496B-8A25-2D386C15A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B95C534D-93A3-4BC9-8655-F0DD5820C061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95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0296" name="Rectangle 6">
            <a:extLst>
              <a:ext uri="{FF2B5EF4-FFF2-40B4-BE49-F238E27FC236}">
                <a16:creationId xmlns:a16="http://schemas.microsoft.com/office/drawing/2014/main" id="{2C293D48-86DD-471C-AF54-FE39A25D19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0297" name="Rectangle 7">
            <a:extLst>
              <a:ext uri="{FF2B5EF4-FFF2-40B4-BE49-F238E27FC236}">
                <a16:creationId xmlns:a16="http://schemas.microsoft.com/office/drawing/2014/main" id="{E64C79BB-E629-4AFF-B73C-11BCBB73B6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19">
            <a:extLst>
              <a:ext uri="{FF2B5EF4-FFF2-40B4-BE49-F238E27FC236}">
                <a16:creationId xmlns:a16="http://schemas.microsoft.com/office/drawing/2014/main" id="{7C4810D3-D822-4181-B93D-EACE73FA9A4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346657A4-F36A-4263-A6E6-78129B5EE0C1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96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0291" name="Text Box 1">
            <a:extLst>
              <a:ext uri="{FF2B5EF4-FFF2-40B4-BE49-F238E27FC236}">
                <a16:creationId xmlns:a16="http://schemas.microsoft.com/office/drawing/2014/main" id="{8ED3043E-FC34-4F9D-A012-22F70988E2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D3A18FB7-FD0C-4047-9617-9E9EDC721ABF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96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0292" name="Text Box 2">
            <a:extLst>
              <a:ext uri="{FF2B5EF4-FFF2-40B4-BE49-F238E27FC236}">
                <a16:creationId xmlns:a16="http://schemas.microsoft.com/office/drawing/2014/main" id="{8F122032-0357-42CC-86AA-58742C6C53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B8BC92AB-056E-4899-8147-A5A176AE1643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96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0293" name="Text Box 3">
            <a:extLst>
              <a:ext uri="{FF2B5EF4-FFF2-40B4-BE49-F238E27FC236}">
                <a16:creationId xmlns:a16="http://schemas.microsoft.com/office/drawing/2014/main" id="{F8FAF128-021E-4F08-AE85-3818B78DF7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08BB311E-8447-45EA-B492-11A6902ABCA3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96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0294" name="Text Box 4">
            <a:extLst>
              <a:ext uri="{FF2B5EF4-FFF2-40B4-BE49-F238E27FC236}">
                <a16:creationId xmlns:a16="http://schemas.microsoft.com/office/drawing/2014/main" id="{A646E9E9-8558-46D7-8254-E9643C2B39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1943DEFC-30AA-4D21-AD57-2D283688175A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96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0295" name="Text Box 5">
            <a:extLst>
              <a:ext uri="{FF2B5EF4-FFF2-40B4-BE49-F238E27FC236}">
                <a16:creationId xmlns:a16="http://schemas.microsoft.com/office/drawing/2014/main" id="{B0CE85DE-4FF5-496B-8A25-2D386C15A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B95C534D-93A3-4BC9-8655-F0DD5820C061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96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0296" name="Rectangle 6">
            <a:extLst>
              <a:ext uri="{FF2B5EF4-FFF2-40B4-BE49-F238E27FC236}">
                <a16:creationId xmlns:a16="http://schemas.microsoft.com/office/drawing/2014/main" id="{2C293D48-86DD-471C-AF54-FE39A25D19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0297" name="Rectangle 7">
            <a:extLst>
              <a:ext uri="{FF2B5EF4-FFF2-40B4-BE49-F238E27FC236}">
                <a16:creationId xmlns:a16="http://schemas.microsoft.com/office/drawing/2014/main" id="{E64C79BB-E629-4AFF-B73C-11BCBB73B6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61650752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19">
            <a:extLst>
              <a:ext uri="{FF2B5EF4-FFF2-40B4-BE49-F238E27FC236}">
                <a16:creationId xmlns:a16="http://schemas.microsoft.com/office/drawing/2014/main" id="{AEE1524B-25FB-4A44-A0A1-16753EB3E81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75EA9AFB-588C-4BD6-984D-49D28439309D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97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4387" name="Text Box 1">
            <a:extLst>
              <a:ext uri="{FF2B5EF4-FFF2-40B4-BE49-F238E27FC236}">
                <a16:creationId xmlns:a16="http://schemas.microsoft.com/office/drawing/2014/main" id="{6E279F42-9682-470B-B099-F0B5F9405D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D8682AAC-C253-4F61-BF79-D70176D1DB5A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97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4388" name="Text Box 2">
            <a:extLst>
              <a:ext uri="{FF2B5EF4-FFF2-40B4-BE49-F238E27FC236}">
                <a16:creationId xmlns:a16="http://schemas.microsoft.com/office/drawing/2014/main" id="{FAB80C05-29B7-4D70-937F-4ACDE102C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396B1543-D0D1-4B21-852E-6417988E863A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97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4389" name="Text Box 3">
            <a:extLst>
              <a:ext uri="{FF2B5EF4-FFF2-40B4-BE49-F238E27FC236}">
                <a16:creationId xmlns:a16="http://schemas.microsoft.com/office/drawing/2014/main" id="{8CBA4A10-1426-405E-A495-8625B1B3AF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545CBF05-074C-48B3-82B6-AA084D0A64C2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97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4390" name="Text Box 4">
            <a:extLst>
              <a:ext uri="{FF2B5EF4-FFF2-40B4-BE49-F238E27FC236}">
                <a16:creationId xmlns:a16="http://schemas.microsoft.com/office/drawing/2014/main" id="{BA3F86EA-5114-41A3-945F-68DEAD1ED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EFFDF0E0-5823-4EC4-BEDD-42DA4B27DE21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97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4391" name="Text Box 5">
            <a:extLst>
              <a:ext uri="{FF2B5EF4-FFF2-40B4-BE49-F238E27FC236}">
                <a16:creationId xmlns:a16="http://schemas.microsoft.com/office/drawing/2014/main" id="{8723437D-49EE-46EF-8214-BAA4C73C9F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C3D6A985-4231-4CA2-8F22-339ED00944BD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97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4392" name="Rectangle 6">
            <a:extLst>
              <a:ext uri="{FF2B5EF4-FFF2-40B4-BE49-F238E27FC236}">
                <a16:creationId xmlns:a16="http://schemas.microsoft.com/office/drawing/2014/main" id="{B16D38BB-19C2-4345-B669-38CC5580CB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4393" name="Rectangle 7">
            <a:extLst>
              <a:ext uri="{FF2B5EF4-FFF2-40B4-BE49-F238E27FC236}">
                <a16:creationId xmlns:a16="http://schemas.microsoft.com/office/drawing/2014/main" id="{B6667698-284E-4DB3-BC8C-3CE7662095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19">
            <a:extLst>
              <a:ext uri="{FF2B5EF4-FFF2-40B4-BE49-F238E27FC236}">
                <a16:creationId xmlns:a16="http://schemas.microsoft.com/office/drawing/2014/main" id="{9BC804EF-F66A-4818-91A2-75037348DE9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A66FE42E-FEB5-46F2-93FB-7B927905EE38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98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2579" name="Text Box 1">
            <a:extLst>
              <a:ext uri="{FF2B5EF4-FFF2-40B4-BE49-F238E27FC236}">
                <a16:creationId xmlns:a16="http://schemas.microsoft.com/office/drawing/2014/main" id="{F18EF264-24CB-4D0A-A22D-317924C28B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DFB9231A-C8A6-495C-9E28-62C0373D0EEE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98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2580" name="Text Box 2">
            <a:extLst>
              <a:ext uri="{FF2B5EF4-FFF2-40B4-BE49-F238E27FC236}">
                <a16:creationId xmlns:a16="http://schemas.microsoft.com/office/drawing/2014/main" id="{91E3397C-1D83-489C-8CD7-CDF3ECC96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CDB4ABE0-65EF-4274-9CE6-71E4C0966724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98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2581" name="Text Box 3">
            <a:extLst>
              <a:ext uri="{FF2B5EF4-FFF2-40B4-BE49-F238E27FC236}">
                <a16:creationId xmlns:a16="http://schemas.microsoft.com/office/drawing/2014/main" id="{E0135160-21BB-493E-81DA-BA4B8198D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F46F6AB5-EC36-4AF4-B261-EC963FB0A2D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98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2582" name="Text Box 4">
            <a:extLst>
              <a:ext uri="{FF2B5EF4-FFF2-40B4-BE49-F238E27FC236}">
                <a16:creationId xmlns:a16="http://schemas.microsoft.com/office/drawing/2014/main" id="{7E908B37-326E-41D1-8727-997E1F2117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A1502AB8-8D64-46DF-8C93-A7AD5DE2C9CF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98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2583" name="Text Box 5">
            <a:extLst>
              <a:ext uri="{FF2B5EF4-FFF2-40B4-BE49-F238E27FC236}">
                <a16:creationId xmlns:a16="http://schemas.microsoft.com/office/drawing/2014/main" id="{3F5CDBFE-8217-4423-8B09-69F292BBC7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A9DB133B-BC5E-461D-8645-DBFADB6B04C5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98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2584" name="Rectangle 6">
            <a:extLst>
              <a:ext uri="{FF2B5EF4-FFF2-40B4-BE49-F238E27FC236}">
                <a16:creationId xmlns:a16="http://schemas.microsoft.com/office/drawing/2014/main" id="{7D398CE8-062E-4CE1-A842-F6AA36A005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2585" name="Rectangle 7">
            <a:extLst>
              <a:ext uri="{FF2B5EF4-FFF2-40B4-BE49-F238E27FC236}">
                <a16:creationId xmlns:a16="http://schemas.microsoft.com/office/drawing/2014/main" id="{3C6D8A06-E5CE-4762-BD69-FFCB8BB24B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19">
            <a:extLst>
              <a:ext uri="{FF2B5EF4-FFF2-40B4-BE49-F238E27FC236}">
                <a16:creationId xmlns:a16="http://schemas.microsoft.com/office/drawing/2014/main" id="{3B029F08-1A96-4900-BE56-BF0847C4CFA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CFCA8FBB-7307-440E-A637-767273DFD84E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99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6675" name="Text Box 1">
            <a:extLst>
              <a:ext uri="{FF2B5EF4-FFF2-40B4-BE49-F238E27FC236}">
                <a16:creationId xmlns:a16="http://schemas.microsoft.com/office/drawing/2014/main" id="{341050F5-6DBD-45D0-B57F-0B6FF95A48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783FE71D-E86C-4F83-8F3D-46C207EE9D8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99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6676" name="Text Box 2">
            <a:extLst>
              <a:ext uri="{FF2B5EF4-FFF2-40B4-BE49-F238E27FC236}">
                <a16:creationId xmlns:a16="http://schemas.microsoft.com/office/drawing/2014/main" id="{D485DE72-6033-41FD-8BE8-4C3B657B6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7C76EC9E-CEA6-4C43-BFE2-AE564F3435CD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99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6677" name="Text Box 3">
            <a:extLst>
              <a:ext uri="{FF2B5EF4-FFF2-40B4-BE49-F238E27FC236}">
                <a16:creationId xmlns:a16="http://schemas.microsoft.com/office/drawing/2014/main" id="{7423D216-1F65-4FE5-9AF5-042A13584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024F37FD-952A-442B-8174-2F84109A6393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99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6678" name="Text Box 4">
            <a:extLst>
              <a:ext uri="{FF2B5EF4-FFF2-40B4-BE49-F238E27FC236}">
                <a16:creationId xmlns:a16="http://schemas.microsoft.com/office/drawing/2014/main" id="{6FA1DC73-5FBF-4C78-BCC2-987BA32F6C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762B46CD-3110-4D7A-B201-B853791C258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99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6679" name="Text Box 5">
            <a:extLst>
              <a:ext uri="{FF2B5EF4-FFF2-40B4-BE49-F238E27FC236}">
                <a16:creationId xmlns:a16="http://schemas.microsoft.com/office/drawing/2014/main" id="{63A03D8C-40ED-478B-BE3F-9BD51D88F3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9A5E8C85-DFDD-4C0D-96BE-54BED6D34D26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99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6680" name="Rectangle 6">
            <a:extLst>
              <a:ext uri="{FF2B5EF4-FFF2-40B4-BE49-F238E27FC236}">
                <a16:creationId xmlns:a16="http://schemas.microsoft.com/office/drawing/2014/main" id="{AF70D546-AE75-4C10-B2BA-1C8019B394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6681" name="Rectangle 7">
            <a:extLst>
              <a:ext uri="{FF2B5EF4-FFF2-40B4-BE49-F238E27FC236}">
                <a16:creationId xmlns:a16="http://schemas.microsoft.com/office/drawing/2014/main" id="{4B0ACAF4-1EDA-4E81-A5D7-98BD2C1D75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19">
            <a:extLst>
              <a:ext uri="{FF2B5EF4-FFF2-40B4-BE49-F238E27FC236}">
                <a16:creationId xmlns:a16="http://schemas.microsoft.com/office/drawing/2014/main" id="{3B029F08-1A96-4900-BE56-BF0847C4CFA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CFCA8FBB-7307-440E-A637-767273DFD84E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100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6675" name="Text Box 1">
            <a:extLst>
              <a:ext uri="{FF2B5EF4-FFF2-40B4-BE49-F238E27FC236}">
                <a16:creationId xmlns:a16="http://schemas.microsoft.com/office/drawing/2014/main" id="{341050F5-6DBD-45D0-B57F-0B6FF95A48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783FE71D-E86C-4F83-8F3D-46C207EE9D8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100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6676" name="Text Box 2">
            <a:extLst>
              <a:ext uri="{FF2B5EF4-FFF2-40B4-BE49-F238E27FC236}">
                <a16:creationId xmlns:a16="http://schemas.microsoft.com/office/drawing/2014/main" id="{D485DE72-6033-41FD-8BE8-4C3B657B6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7C76EC9E-CEA6-4C43-BFE2-AE564F3435CD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100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6677" name="Text Box 3">
            <a:extLst>
              <a:ext uri="{FF2B5EF4-FFF2-40B4-BE49-F238E27FC236}">
                <a16:creationId xmlns:a16="http://schemas.microsoft.com/office/drawing/2014/main" id="{7423D216-1F65-4FE5-9AF5-042A13584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024F37FD-952A-442B-8174-2F84109A6393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100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6678" name="Text Box 4">
            <a:extLst>
              <a:ext uri="{FF2B5EF4-FFF2-40B4-BE49-F238E27FC236}">
                <a16:creationId xmlns:a16="http://schemas.microsoft.com/office/drawing/2014/main" id="{6FA1DC73-5FBF-4C78-BCC2-987BA32F6C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762B46CD-3110-4D7A-B201-B853791C2589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100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6679" name="Text Box 5">
            <a:extLst>
              <a:ext uri="{FF2B5EF4-FFF2-40B4-BE49-F238E27FC236}">
                <a16:creationId xmlns:a16="http://schemas.microsoft.com/office/drawing/2014/main" id="{63A03D8C-40ED-478B-BE3F-9BD51D88F3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9A5E8C85-DFDD-4C0D-96BE-54BED6D34D26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100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6680" name="Rectangle 6">
            <a:extLst>
              <a:ext uri="{FF2B5EF4-FFF2-40B4-BE49-F238E27FC236}">
                <a16:creationId xmlns:a16="http://schemas.microsoft.com/office/drawing/2014/main" id="{AF70D546-AE75-4C10-B2BA-1C8019B394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6681" name="Rectangle 7">
            <a:extLst>
              <a:ext uri="{FF2B5EF4-FFF2-40B4-BE49-F238E27FC236}">
                <a16:creationId xmlns:a16="http://schemas.microsoft.com/office/drawing/2014/main" id="{4B0ACAF4-1EDA-4E81-A5D7-98BD2C1D75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99544297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19">
            <a:extLst>
              <a:ext uri="{FF2B5EF4-FFF2-40B4-BE49-F238E27FC236}">
                <a16:creationId xmlns:a16="http://schemas.microsoft.com/office/drawing/2014/main" id="{9BC804EF-F66A-4818-91A2-75037348DE9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A66FE42E-FEB5-46F2-93FB-7B927905EE38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101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2579" name="Text Box 1">
            <a:extLst>
              <a:ext uri="{FF2B5EF4-FFF2-40B4-BE49-F238E27FC236}">
                <a16:creationId xmlns:a16="http://schemas.microsoft.com/office/drawing/2014/main" id="{F18EF264-24CB-4D0A-A22D-317924C28B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DFB9231A-C8A6-495C-9E28-62C0373D0EEE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101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2580" name="Text Box 2">
            <a:extLst>
              <a:ext uri="{FF2B5EF4-FFF2-40B4-BE49-F238E27FC236}">
                <a16:creationId xmlns:a16="http://schemas.microsoft.com/office/drawing/2014/main" id="{91E3397C-1D83-489C-8CD7-CDF3ECC96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CDB4ABE0-65EF-4274-9CE6-71E4C0966724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101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2581" name="Text Box 3">
            <a:extLst>
              <a:ext uri="{FF2B5EF4-FFF2-40B4-BE49-F238E27FC236}">
                <a16:creationId xmlns:a16="http://schemas.microsoft.com/office/drawing/2014/main" id="{E0135160-21BB-493E-81DA-BA4B8198D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F46F6AB5-EC36-4AF4-B261-EC963FB0A2D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101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2582" name="Text Box 4">
            <a:extLst>
              <a:ext uri="{FF2B5EF4-FFF2-40B4-BE49-F238E27FC236}">
                <a16:creationId xmlns:a16="http://schemas.microsoft.com/office/drawing/2014/main" id="{7E908B37-326E-41D1-8727-997E1F2117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A1502AB8-8D64-46DF-8C93-A7AD5DE2C9CF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101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2583" name="Text Box 5">
            <a:extLst>
              <a:ext uri="{FF2B5EF4-FFF2-40B4-BE49-F238E27FC236}">
                <a16:creationId xmlns:a16="http://schemas.microsoft.com/office/drawing/2014/main" id="{3F5CDBFE-8217-4423-8B09-69F292BBC7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A9DB133B-BC5E-461D-8645-DBFADB6B04C5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101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2584" name="Rectangle 6">
            <a:extLst>
              <a:ext uri="{FF2B5EF4-FFF2-40B4-BE49-F238E27FC236}">
                <a16:creationId xmlns:a16="http://schemas.microsoft.com/office/drawing/2014/main" id="{7D398CE8-062E-4CE1-A842-F6AA36A005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2585" name="Rectangle 7">
            <a:extLst>
              <a:ext uri="{FF2B5EF4-FFF2-40B4-BE49-F238E27FC236}">
                <a16:creationId xmlns:a16="http://schemas.microsoft.com/office/drawing/2014/main" id="{3C6D8A06-E5CE-4762-BD69-FFCB8BB24B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2926073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19">
            <a:extLst>
              <a:ext uri="{FF2B5EF4-FFF2-40B4-BE49-F238E27FC236}">
                <a16:creationId xmlns:a16="http://schemas.microsoft.com/office/drawing/2014/main" id="{9BC804EF-F66A-4818-91A2-75037348DE9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A66FE42E-FEB5-46F2-93FB-7B927905EE38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102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2579" name="Text Box 1">
            <a:extLst>
              <a:ext uri="{FF2B5EF4-FFF2-40B4-BE49-F238E27FC236}">
                <a16:creationId xmlns:a16="http://schemas.microsoft.com/office/drawing/2014/main" id="{F18EF264-24CB-4D0A-A22D-317924C28B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DFB9231A-C8A6-495C-9E28-62C0373D0EEE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102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2580" name="Text Box 2">
            <a:extLst>
              <a:ext uri="{FF2B5EF4-FFF2-40B4-BE49-F238E27FC236}">
                <a16:creationId xmlns:a16="http://schemas.microsoft.com/office/drawing/2014/main" id="{91E3397C-1D83-489C-8CD7-CDF3ECC96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CDB4ABE0-65EF-4274-9CE6-71E4C0966724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102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2581" name="Text Box 3">
            <a:extLst>
              <a:ext uri="{FF2B5EF4-FFF2-40B4-BE49-F238E27FC236}">
                <a16:creationId xmlns:a16="http://schemas.microsoft.com/office/drawing/2014/main" id="{E0135160-21BB-493E-81DA-BA4B8198D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F46F6AB5-EC36-4AF4-B261-EC963FB0A2D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102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2582" name="Text Box 4">
            <a:extLst>
              <a:ext uri="{FF2B5EF4-FFF2-40B4-BE49-F238E27FC236}">
                <a16:creationId xmlns:a16="http://schemas.microsoft.com/office/drawing/2014/main" id="{7E908B37-326E-41D1-8727-997E1F2117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A1502AB8-8D64-46DF-8C93-A7AD5DE2C9CF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102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2583" name="Text Box 5">
            <a:extLst>
              <a:ext uri="{FF2B5EF4-FFF2-40B4-BE49-F238E27FC236}">
                <a16:creationId xmlns:a16="http://schemas.microsoft.com/office/drawing/2014/main" id="{3F5CDBFE-8217-4423-8B09-69F292BBC7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A9DB133B-BC5E-461D-8645-DBFADB6B04C5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102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2584" name="Rectangle 6">
            <a:extLst>
              <a:ext uri="{FF2B5EF4-FFF2-40B4-BE49-F238E27FC236}">
                <a16:creationId xmlns:a16="http://schemas.microsoft.com/office/drawing/2014/main" id="{7D398CE8-062E-4CE1-A842-F6AA36A005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2585" name="Rectangle 7">
            <a:extLst>
              <a:ext uri="{FF2B5EF4-FFF2-40B4-BE49-F238E27FC236}">
                <a16:creationId xmlns:a16="http://schemas.microsoft.com/office/drawing/2014/main" id="{3C6D8A06-E5CE-4762-BD69-FFCB8BB24B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9864533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19">
            <a:extLst>
              <a:ext uri="{FF2B5EF4-FFF2-40B4-BE49-F238E27FC236}">
                <a16:creationId xmlns:a16="http://schemas.microsoft.com/office/drawing/2014/main" id="{9BC804EF-F66A-4818-91A2-75037348DE9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fld id="{A66FE42E-FEB5-46F2-93FB-7B927905EE38}" type="slidenum">
              <a:rPr lang="fr-FR" altLang="fr-F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103</a:t>
            </a:fld>
            <a:endParaRPr lang="fr-FR" altLang="fr-F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2579" name="Text Box 1">
            <a:extLst>
              <a:ext uri="{FF2B5EF4-FFF2-40B4-BE49-F238E27FC236}">
                <a16:creationId xmlns:a16="http://schemas.microsoft.com/office/drawing/2014/main" id="{F18EF264-24CB-4D0A-A22D-317924C28B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DFB9231A-C8A6-495C-9E28-62C0373D0EEE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103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2580" name="Text Box 2">
            <a:extLst>
              <a:ext uri="{FF2B5EF4-FFF2-40B4-BE49-F238E27FC236}">
                <a16:creationId xmlns:a16="http://schemas.microsoft.com/office/drawing/2014/main" id="{91E3397C-1D83-489C-8CD7-CDF3ECC96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43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CDB4ABE0-65EF-4274-9CE6-71E4C0966724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103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2581" name="Text Box 3">
            <a:extLst>
              <a:ext uri="{FF2B5EF4-FFF2-40B4-BE49-F238E27FC236}">
                <a16:creationId xmlns:a16="http://schemas.microsoft.com/office/drawing/2014/main" id="{E0135160-21BB-493E-81DA-BA4B8198D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592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F46F6AB5-EC36-4AF4-B261-EC963FB0A2DB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103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2582" name="Text Box 4">
            <a:extLst>
              <a:ext uri="{FF2B5EF4-FFF2-40B4-BE49-F238E27FC236}">
                <a16:creationId xmlns:a16="http://schemas.microsoft.com/office/drawing/2014/main" id="{7E908B37-326E-41D1-8727-997E1F2117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A1502AB8-8D64-46DF-8C93-A7AD5DE2C9CF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103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2583" name="Text Box 5">
            <a:extLst>
              <a:ext uri="{FF2B5EF4-FFF2-40B4-BE49-F238E27FC236}">
                <a16:creationId xmlns:a16="http://schemas.microsoft.com/office/drawing/2014/main" id="{3F5CDBFE-8217-4423-8B09-69F292BBC7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 eaLnBrk="1" hangingPunct="1">
              <a:buSzPct val="100000"/>
            </a:pPr>
            <a:fld id="{A9DB133B-BC5E-461D-8645-DBFADB6B04C5}" type="slidenum">
              <a:rPr lang="fr-FR" altLang="fr-FR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SzPct val="100000"/>
              </a:pPr>
              <a:t>103</a:t>
            </a:fld>
            <a:endParaRPr lang="fr-FR" altLang="fr-FR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2584" name="Rectangle 6">
            <a:extLst>
              <a:ext uri="{FF2B5EF4-FFF2-40B4-BE49-F238E27FC236}">
                <a16:creationId xmlns:a16="http://schemas.microsoft.com/office/drawing/2014/main" id="{7D398CE8-062E-4CE1-A842-F6AA36A005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2585" name="Rectangle 7">
            <a:extLst>
              <a:ext uri="{FF2B5EF4-FFF2-40B4-BE49-F238E27FC236}">
                <a16:creationId xmlns:a16="http://schemas.microsoft.com/office/drawing/2014/main" id="{3C6D8A06-E5CE-4762-BD69-FFCB8BB24B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737378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417581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76DF99-F969-5343-BDDC-0F3FF446F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727BEBA-033B-CB4C-8A7A-A6FE467CB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Devenez.fr - Groupe FITEC©</a:t>
            </a:r>
          </a:p>
        </p:txBody>
      </p:sp>
    </p:spTree>
    <p:extLst>
      <p:ext uri="{BB962C8B-B14F-4D97-AF65-F5344CB8AC3E}">
        <p14:creationId xmlns:p14="http://schemas.microsoft.com/office/powerpoint/2010/main" val="2844054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EB2D675-AA2F-D345-80BB-E51BDBB13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Devenez.fr - Groupe FITEC©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0E6C0F2A-9247-4243-9852-2CD48C10C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91084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3AF727-34BE-C54E-97D0-6785A20D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504FE3-4EC0-7041-8FC7-A554AB18B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B674E2D-2321-6845-B327-11B0AD255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EDED25A-5B48-7C4F-9D53-922E2E03D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Devenez.fr - Groupe FITEC©</a:t>
            </a:r>
          </a:p>
        </p:txBody>
      </p:sp>
    </p:spTree>
    <p:extLst>
      <p:ext uri="{BB962C8B-B14F-4D97-AF65-F5344CB8AC3E}">
        <p14:creationId xmlns:p14="http://schemas.microsoft.com/office/powerpoint/2010/main" val="30455458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D67AC8-2CA8-5E43-9F21-06DF9991C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e l’image 2">
            <a:extLst>
              <a:ext uri="{FF2B5EF4-FFF2-40B4-BE49-F238E27FC236}">
                <a16:creationId xmlns:a16="http://schemas.microsoft.com/office/drawing/2014/main" id="{7558CD21-D150-5248-99C5-6CFCFDDD2D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9A1219E-AEC8-DF4B-B68C-8C5BE9D643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285975A-E358-4F4A-8A74-92BE7BC29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Devenez.fr - Groupe FITEC©</a:t>
            </a:r>
          </a:p>
        </p:txBody>
      </p:sp>
    </p:spTree>
    <p:extLst>
      <p:ext uri="{BB962C8B-B14F-4D97-AF65-F5344CB8AC3E}">
        <p14:creationId xmlns:p14="http://schemas.microsoft.com/office/powerpoint/2010/main" val="3554620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xfrm>
            <a:off x="10831830" y="5719445"/>
            <a:ext cx="1043940" cy="91503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3136431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pag2.jpg"/>
          <p:cNvPicPr>
            <a:picLocks noChangeAspect="1"/>
          </p:cNvPicPr>
          <p:nvPr/>
        </p:nvPicPr>
        <p:blipFill>
          <a:blip r:embed="rId2" cstate="print"/>
          <a:srcRect t="88230"/>
          <a:stretch>
            <a:fillRect/>
          </a:stretch>
        </p:blipFill>
        <p:spPr>
          <a:xfrm>
            <a:off x="0" y="6093297"/>
            <a:ext cx="12192000" cy="76470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0914279" y="6285220"/>
            <a:ext cx="1102156" cy="482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60"/>
          </a:p>
        </p:txBody>
      </p:sp>
      <p:pic>
        <p:nvPicPr>
          <p:cNvPr id="7" name="Image 6" descr="pag2.jpg"/>
          <p:cNvPicPr>
            <a:picLocks noChangeAspect="1"/>
          </p:cNvPicPr>
          <p:nvPr/>
        </p:nvPicPr>
        <p:blipFill>
          <a:blip r:embed="rId2" cstate="print"/>
          <a:srcRect b="61084"/>
          <a:stretch>
            <a:fillRect/>
          </a:stretch>
        </p:blipFill>
        <p:spPr>
          <a:xfrm>
            <a:off x="0" y="0"/>
            <a:ext cx="12192000" cy="2528344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8836762" y="5021845"/>
            <a:ext cx="1092404" cy="4301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60"/>
          </a:p>
        </p:txBody>
      </p:sp>
      <p:pic>
        <p:nvPicPr>
          <p:cNvPr id="5" name="Imag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483" y="6285219"/>
            <a:ext cx="1515292" cy="57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6481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>
            <a:extLst>
              <a:ext uri="{FF2B5EF4-FFF2-40B4-BE49-F238E27FC236}">
                <a16:creationId xmlns:a16="http://schemas.microsoft.com/office/drawing/2014/main" id="{70F8941B-371E-4EAE-8E09-F7B7D8239EE7}"/>
              </a:ext>
            </a:extLst>
          </p:cNvPr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2010/2011</a:t>
            </a:r>
          </a:p>
        </p:txBody>
      </p:sp>
      <p:sp>
        <p:nvSpPr>
          <p:cNvPr id="3" name="Rectangle 14">
            <a:extLst>
              <a:ext uri="{FF2B5EF4-FFF2-40B4-BE49-F238E27FC236}">
                <a16:creationId xmlns:a16="http://schemas.microsoft.com/office/drawing/2014/main" id="{C6904662-A57F-4127-AAD0-3944ABF7141C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5D263B-D627-41C1-BDCF-6FABEA1214B9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7595314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CCE0B0-D4BA-B54F-BE5A-CC01A4BAA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5170470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86534-7F1E-4E06-8659-E54B6C1AD8F0}" type="datetimeFigureOut">
              <a:rPr lang="fr-FR" smtClean="0"/>
              <a:t>26/01/2021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114B2-EF24-4616-90B6-F3245FD94F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5086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itre 1">
            <a:extLst>
              <a:ext uri="{FF2B5EF4-FFF2-40B4-BE49-F238E27FC236}">
                <a16:creationId xmlns:a16="http://schemas.microsoft.com/office/drawing/2014/main" id="{8C88911A-E3B0-2D41-9C58-B2E89D65A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1465" y="2683330"/>
            <a:ext cx="7188200" cy="1109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F2F03D05-44B6-E049-B3B0-E45B8BBC4F0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4666" y="3928534"/>
            <a:ext cx="6781798" cy="1811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sz="2400" b="1" i="0">
                <a:solidFill>
                  <a:srgbClr val="575756"/>
                </a:solidFill>
                <a:latin typeface="Gilroy SemiBold" pitchFamily="2" charset="77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38552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itre 1">
            <a:extLst>
              <a:ext uri="{FF2B5EF4-FFF2-40B4-BE49-F238E27FC236}">
                <a16:creationId xmlns:a16="http://schemas.microsoft.com/office/drawing/2014/main" id="{8C88911A-E3B0-2D41-9C58-B2E89D65A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1465" y="2683330"/>
            <a:ext cx="7188200" cy="1109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F2F03D05-44B6-E049-B3B0-E45B8BBC4F0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4666" y="3928534"/>
            <a:ext cx="6781798" cy="1811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sz="2400" b="1" i="0">
                <a:solidFill>
                  <a:srgbClr val="575756"/>
                </a:solidFill>
                <a:latin typeface="Gilroy SemiBold" pitchFamily="2" charset="77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3749264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Bureau_format.ps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341" y="0"/>
            <a:ext cx="12220683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48000" y="19239"/>
            <a:ext cx="12240000" cy="6858000"/>
          </a:xfrm>
          <a:prstGeom prst="rect">
            <a:avLst/>
          </a:prstGeom>
          <a:gradFill>
            <a:gsLst>
              <a:gs pos="28000">
                <a:srgbClr val="4F2680">
                  <a:alpha val="80000"/>
                </a:srgbClr>
              </a:gs>
              <a:gs pos="96000">
                <a:srgbClr val="C42680">
                  <a:alpha val="80000"/>
                </a:srgbClr>
              </a:gs>
            </a:gsLst>
            <a:lin ang="189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Gilroy Light" panose="00000400000000000000" pitchFamily="50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86B75A-687E-405C-8A0B-8D00578BA2C3}" type="datetimeFigureOut">
              <a:rPr lang="en-US" smtClean="0"/>
              <a:pPr/>
              <a:t>1/26/2021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831830" y="5719445"/>
            <a:ext cx="1043940" cy="91503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  <p:pic>
        <p:nvPicPr>
          <p:cNvPr id="9" name="Image 8" descr="FiligrammePPT_2.ai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500000">
            <a:off x="-6036786" y="-7684455"/>
            <a:ext cx="20955092" cy="1487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85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232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856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0A4BD24A-4A08-A848-8D5B-0E7F08ADB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E51C585-4FAB-A148-A35B-B043A03B7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Devenez.fr - Groupe FITEC©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720639-75DC-B748-A769-370E5BD2E6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2533" y="220133"/>
            <a:ext cx="7518400" cy="78740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7523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8483A2-2C90-FE49-8683-6FDDCBEB9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FB78A9-4998-BC43-B3DA-BABDC3705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9F56CA-22EE-EC47-84DD-08BE57E3C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Devenez.fr - Groupe FITEC©</a:t>
            </a:r>
          </a:p>
        </p:txBody>
      </p:sp>
    </p:spTree>
    <p:extLst>
      <p:ext uri="{BB962C8B-B14F-4D97-AF65-F5344CB8AC3E}">
        <p14:creationId xmlns:p14="http://schemas.microsoft.com/office/powerpoint/2010/main" val="214566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CA6A3F-B634-D548-8017-96D510936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BFB657-6A99-FE42-8573-1F6356D243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BC0E93C-B84B-F14C-88DB-3477195388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E003CC7-D775-C949-B1DA-16D6A9083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Présentation Devenez.fr - Groupe FITEC©</a:t>
            </a:r>
          </a:p>
        </p:txBody>
      </p:sp>
    </p:spTree>
    <p:extLst>
      <p:ext uri="{BB962C8B-B14F-4D97-AF65-F5344CB8AC3E}">
        <p14:creationId xmlns:p14="http://schemas.microsoft.com/office/powerpoint/2010/main" val="1493043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27">
            <a:extLst>
              <a:ext uri="{FF2B5EF4-FFF2-40B4-BE49-F238E27FC236}">
                <a16:creationId xmlns:a16="http://schemas.microsoft.com/office/drawing/2014/main" id="{F083271F-62A6-2544-82C4-E1A882B1E989}"/>
              </a:ext>
            </a:extLst>
          </p:cNvPr>
          <p:cNvSpPr/>
          <p:nvPr/>
        </p:nvSpPr>
        <p:spPr>
          <a:xfrm>
            <a:off x="3441645" y="467043"/>
            <a:ext cx="8750355" cy="5709920"/>
          </a:xfrm>
          <a:prstGeom prst="roundRect">
            <a:avLst>
              <a:gd name="adj" fmla="val 0"/>
            </a:avLst>
          </a:prstGeom>
          <a:solidFill>
            <a:srgbClr val="D0D72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4AAECEE-D22D-1E44-9232-1AA2BBD78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33" y="2274781"/>
            <a:ext cx="5816600" cy="1064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E24795A-CBE7-514D-B280-3AE40BB02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57333" y="3690406"/>
            <a:ext cx="5816599" cy="14562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2B0C131-7B79-564F-B700-152EF64EF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5125"/>
            <a:ext cx="5757333" cy="5890604"/>
          </a:xfrm>
          <a:prstGeom prst="rect">
            <a:avLst/>
          </a:prstGeom>
        </p:spPr>
      </p:pic>
      <p:grpSp>
        <p:nvGrpSpPr>
          <p:cNvPr id="8" name="Groupe 7"/>
          <p:cNvGrpSpPr/>
          <p:nvPr/>
        </p:nvGrpSpPr>
        <p:grpSpPr>
          <a:xfrm>
            <a:off x="199224" y="2560065"/>
            <a:ext cx="4758345" cy="1241150"/>
            <a:chOff x="2480675" y="2142183"/>
            <a:chExt cx="4758345" cy="1241150"/>
          </a:xfrm>
        </p:grpSpPr>
        <p:sp>
          <p:nvSpPr>
            <p:cNvPr id="10" name="Rectangle 3"/>
            <p:cNvSpPr>
              <a:spLocks noChangeArrowheads="1"/>
            </p:cNvSpPr>
            <p:nvPr/>
          </p:nvSpPr>
          <p:spPr bwMode="auto">
            <a:xfrm flipH="1">
              <a:off x="2480675" y="2142183"/>
              <a:ext cx="4758345" cy="6309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3500" b="0" i="1" u="none" strike="noStrike" cap="none" spc="60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</a:rPr>
                <a:t>  LA PASSERELLE</a:t>
              </a:r>
              <a:r>
                <a:rPr kumimoji="0" lang="fr-FR" altLang="fr-FR" sz="3500" b="0" i="1" u="none" strike="noStrike" cap="none" spc="600" normalizeH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</a:rPr>
                <a:t> </a:t>
              </a:r>
            </a:p>
          </p:txBody>
        </p:sp>
        <p:sp>
          <p:nvSpPr>
            <p:cNvPr id="12" name="Rectangle 4"/>
            <p:cNvSpPr>
              <a:spLocks noChangeArrowheads="1"/>
            </p:cNvSpPr>
            <p:nvPr/>
          </p:nvSpPr>
          <p:spPr bwMode="auto">
            <a:xfrm>
              <a:off x="5544635" y="3106334"/>
              <a:ext cx="1112098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</a:rPr>
                <a:t>GROUPE FITEC</a:t>
              </a:r>
              <a:endPara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" name="Ellipse 12"/>
            <p:cNvSpPr/>
            <p:nvPr/>
          </p:nvSpPr>
          <p:spPr>
            <a:xfrm>
              <a:off x="3511062" y="2411487"/>
              <a:ext cx="108000" cy="108000"/>
            </a:xfrm>
            <a:prstGeom prst="ellipse">
              <a:avLst/>
            </a:prstGeom>
            <a:solidFill>
              <a:srgbClr val="CFD73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369156" y="3098266"/>
            <a:ext cx="52523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400" i="1" spc="600" dirty="0">
                <a:solidFill>
                  <a:schemeClr val="bg1"/>
                </a:solidFill>
                <a:latin typeface="Calibri" panose="020F0502020204030204" pitchFamily="34" charset="0"/>
              </a:rPr>
              <a:t> des Métiers du Numérique</a:t>
            </a:r>
            <a:endParaRPr lang="fr-FR" altLang="fr-FR" sz="1400" i="1" spc="6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5" name="Arc 14"/>
          <p:cNvSpPr/>
          <p:nvPr/>
        </p:nvSpPr>
        <p:spPr>
          <a:xfrm rot="10613416">
            <a:off x="-114229" y="2949586"/>
            <a:ext cx="5860475" cy="567838"/>
          </a:xfrm>
          <a:prstGeom prst="arc">
            <a:avLst>
              <a:gd name="adj1" fmla="val 11165107"/>
              <a:gd name="adj2" fmla="val 21341833"/>
            </a:avLst>
          </a:prstGeom>
          <a:ln>
            <a:solidFill>
              <a:srgbClr val="CFD7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Shape 127">
            <a:extLst>
              <a:ext uri="{FF2B5EF4-FFF2-40B4-BE49-F238E27FC236}">
                <a16:creationId xmlns:a16="http://schemas.microsoft.com/office/drawing/2014/main" id="{02415D23-DDF1-6242-9D76-21C9E2B8D782}"/>
              </a:ext>
            </a:extLst>
          </p:cNvPr>
          <p:cNvSpPr/>
          <p:nvPr userDrawn="1"/>
        </p:nvSpPr>
        <p:spPr>
          <a:xfrm>
            <a:off x="3441645" y="467043"/>
            <a:ext cx="8750355" cy="5709920"/>
          </a:xfrm>
          <a:prstGeom prst="roundRect">
            <a:avLst>
              <a:gd name="adj" fmla="val 0"/>
            </a:avLst>
          </a:prstGeom>
          <a:solidFill>
            <a:srgbClr val="D0D72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80552697-6908-0545-835D-2F7C42AD88F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65125"/>
            <a:ext cx="5757333" cy="589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324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rgbClr val="575756"/>
          </a:solidFill>
          <a:latin typeface="Gilroy SemiBold" pitchFamily="2" charset="77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rgbClr val="575756"/>
          </a:solidFill>
          <a:latin typeface="Gilroy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27">
            <a:extLst>
              <a:ext uri="{FF2B5EF4-FFF2-40B4-BE49-F238E27FC236}">
                <a16:creationId xmlns:a16="http://schemas.microsoft.com/office/drawing/2014/main" id="{02415D23-DDF1-6242-9D76-21C9E2B8D782}"/>
              </a:ext>
            </a:extLst>
          </p:cNvPr>
          <p:cNvSpPr/>
          <p:nvPr/>
        </p:nvSpPr>
        <p:spPr>
          <a:xfrm>
            <a:off x="3441645" y="467043"/>
            <a:ext cx="8750355" cy="5709920"/>
          </a:xfrm>
          <a:prstGeom prst="roundRect">
            <a:avLst>
              <a:gd name="adj" fmla="val 0"/>
            </a:avLst>
          </a:prstGeom>
          <a:solidFill>
            <a:srgbClr val="D0D72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B8F95EA-9EBF-294D-A1AE-0EA10CA70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78" y="1746859"/>
            <a:ext cx="7188200" cy="1109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854EE18-33BC-4444-9EE6-352845411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57332" y="3454400"/>
            <a:ext cx="5596467" cy="1811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0552697-6908-0545-835D-2F7C42AD88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65125"/>
            <a:ext cx="5757333" cy="589060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35" y="1818371"/>
            <a:ext cx="4214679" cy="231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73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rgbClr val="575756"/>
          </a:solidFill>
          <a:latin typeface="Gilroy SemiBold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B17FD1A-3A61-7747-9474-2DB642F7F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438400"/>
            <a:ext cx="10515600" cy="373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Shape 127">
            <a:extLst>
              <a:ext uri="{FF2B5EF4-FFF2-40B4-BE49-F238E27FC236}">
                <a16:creationId xmlns:a16="http://schemas.microsoft.com/office/drawing/2014/main" id="{433B7C33-5D5C-604B-BBCD-2733594A827B}"/>
              </a:ext>
            </a:extLst>
          </p:cNvPr>
          <p:cNvSpPr/>
          <p:nvPr/>
        </p:nvSpPr>
        <p:spPr>
          <a:xfrm>
            <a:off x="3475511" y="-35398"/>
            <a:ext cx="8750355" cy="1436458"/>
          </a:xfrm>
          <a:prstGeom prst="roundRect">
            <a:avLst>
              <a:gd name="adj" fmla="val 0"/>
            </a:avLst>
          </a:prstGeom>
          <a:solidFill>
            <a:srgbClr val="D0D72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11840ED-F352-6A43-A1DF-0CD4FA307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672" y="200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38ABAEC-4DD6-1344-B2BA-62AED694C31B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-19862" y="-35398"/>
            <a:ext cx="5452534" cy="1473200"/>
          </a:xfrm>
          <a:prstGeom prst="rect">
            <a:avLst/>
          </a:prstGeom>
        </p:spPr>
      </p:pic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31C0444-634C-2E44-97CB-4FC7F40E22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rgbClr val="53267C"/>
                </a:solidFill>
                <a:latin typeface="Questrial" panose="02000000000000000000" pitchFamily="2" charset="0"/>
              </a:defRPr>
            </a:lvl1pPr>
          </a:lstStyle>
          <a:p>
            <a:r>
              <a:rPr lang="fr-FR"/>
              <a:t>Présentation Devenez.fr - Groupe FITEC©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05" y="-239496"/>
            <a:ext cx="3359295" cy="184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543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9" r:id="rId9"/>
    <p:sldLayoutId id="2147483690" r:id="rId10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bg1"/>
          </a:solidFill>
          <a:latin typeface="Gilroy SemiBold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575756"/>
          </a:solidFill>
          <a:latin typeface="Questrial" panose="020000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575756"/>
          </a:solidFill>
          <a:latin typeface="Questrial" panose="020000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575756"/>
          </a:solidFill>
          <a:latin typeface="Questrial" panose="020000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575756"/>
          </a:solidFill>
          <a:latin typeface="Questrial" panose="020000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575756"/>
          </a:solidFill>
          <a:latin typeface="Questrial" panose="020000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27">
            <a:extLst>
              <a:ext uri="{FF2B5EF4-FFF2-40B4-BE49-F238E27FC236}">
                <a16:creationId xmlns:a16="http://schemas.microsoft.com/office/drawing/2014/main" id="{CF0DE041-9FFC-1C43-A3D6-8177D3916E60}"/>
              </a:ext>
            </a:extLst>
          </p:cNvPr>
          <p:cNvSpPr/>
          <p:nvPr/>
        </p:nvSpPr>
        <p:spPr>
          <a:xfrm>
            <a:off x="3441645" y="365125"/>
            <a:ext cx="8750355" cy="6120342"/>
          </a:xfrm>
          <a:prstGeom prst="roundRect">
            <a:avLst>
              <a:gd name="adj" fmla="val 0"/>
            </a:avLst>
          </a:prstGeom>
          <a:solidFill>
            <a:srgbClr val="D0D72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CE206A2-9252-304C-A863-0584AF9D2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5125"/>
            <a:ext cx="7678247" cy="6120342"/>
          </a:xfrm>
          <a:prstGeom prst="rect">
            <a:avLst/>
          </a:prstGeom>
        </p:spPr>
      </p:pic>
      <p:sp>
        <p:nvSpPr>
          <p:cNvPr id="10" name="Espace réservé du titre 1">
            <a:extLst>
              <a:ext uri="{FF2B5EF4-FFF2-40B4-BE49-F238E27FC236}">
                <a16:creationId xmlns:a16="http://schemas.microsoft.com/office/drawing/2014/main" id="{AFE46A8F-E8E0-0343-8BE5-31EC9CF4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6822" y="2893218"/>
            <a:ext cx="3606800" cy="1064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Merci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11" y="2026023"/>
            <a:ext cx="4585858" cy="251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9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rgbClr val="575756"/>
          </a:solidFill>
          <a:latin typeface="Gilroy SemiBold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://download.oracle.com/javase/6/docs/api/java/lang/Comparable.html" TargetMode="Externa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6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6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6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2.jpe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java/technologies/javase-jdk11-downloads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6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lipse.org/downloads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docs.oracle.com/en/java/javase/11/" TargetMode="Externa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en/java/javase/11/docs/api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s://fr.wikipedia.org/wiki/Interface_graphiqu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506586" y="1748310"/>
            <a:ext cx="4685414" cy="3585882"/>
          </a:xfrm>
        </p:spPr>
        <p:txBody>
          <a:bodyPr>
            <a:noAutofit/>
          </a:bodyPr>
          <a:lstStyle/>
          <a:p>
            <a:pPr algn="ctr"/>
            <a:r>
              <a:rPr lang="fr-FR" sz="2800" dirty="0">
                <a:latin typeface="+mn-lt"/>
              </a:rPr>
              <a:t>L’ÉCOLE DES MÉTIERS DU NUMÉRIQUE</a:t>
            </a:r>
            <a:br>
              <a:rPr lang="fr-FR" sz="2800" dirty="0">
                <a:latin typeface="+mn-lt"/>
              </a:rPr>
            </a:br>
            <a:br>
              <a:rPr lang="fr-FR" sz="2800" dirty="0">
                <a:latin typeface="+mn-lt"/>
              </a:rPr>
            </a:br>
            <a:r>
              <a:rPr lang="fr-FR" sz="2800" i="1" dirty="0">
                <a:latin typeface="+mn-lt"/>
              </a:rPr>
              <a:t>devenir opérationnel </a:t>
            </a:r>
            <a:br>
              <a:rPr lang="fr-FR" sz="2800" i="1" dirty="0">
                <a:latin typeface="+mn-lt"/>
              </a:rPr>
            </a:br>
            <a:r>
              <a:rPr lang="fr-FR" sz="2800" i="1" dirty="0">
                <a:latin typeface="+mn-lt"/>
              </a:rPr>
              <a:t>&amp; employable !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</p:spTree>
    <p:extLst>
      <p:ext uri="{BB962C8B-B14F-4D97-AF65-F5344CB8AC3E}">
        <p14:creationId xmlns:p14="http://schemas.microsoft.com/office/powerpoint/2010/main" val="883126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1">
            <a:extLst>
              <a:ext uri="{FF2B5EF4-FFF2-40B4-BE49-F238E27FC236}">
                <a16:creationId xmlns:a16="http://schemas.microsoft.com/office/drawing/2014/main" id="{D7E6F321-8763-43FC-B91D-CC6F2D2807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951" y="4400806"/>
            <a:ext cx="8442325" cy="1790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marL="457200" indent="-45720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Création du code source (MyProgram.java) à l'aide d'un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IDE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(Integrated </a:t>
            </a:r>
            <a:r>
              <a:rPr lang="fr-FR" altLang="fr-FR" sz="2000" dirty="0" err="1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Development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</a:t>
            </a:r>
            <a:r>
              <a:rPr lang="fr-FR" altLang="fr-FR" sz="2000" dirty="0" err="1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Environment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).</a:t>
            </a:r>
          </a:p>
          <a:p>
            <a:pPr marL="457200" indent="-45720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Compilation qui donne le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Byte Code 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(</a:t>
            </a:r>
            <a:r>
              <a:rPr lang="fr-FR" altLang="fr-FR" sz="2000" dirty="0" err="1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MyProgram.class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) diffusable sur une machine quelconque.</a:t>
            </a:r>
          </a:p>
          <a:p>
            <a:pPr marL="457200" indent="-45720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Exécution sur la machine cible qui doit disposer d'un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JVM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.</a:t>
            </a:r>
            <a:endParaRPr lang="fr-FR" altLang="fr-FR" sz="2000" dirty="0">
              <a:solidFill>
                <a:srgbClr val="DC2300"/>
              </a:solidFill>
              <a:latin typeface="Georgia" panose="02040502050405020303" pitchFamily="18" charset="0"/>
            </a:endParaRPr>
          </a:p>
        </p:txBody>
      </p:sp>
      <p:pic>
        <p:nvPicPr>
          <p:cNvPr id="24580" name="Picture 3">
            <a:extLst>
              <a:ext uri="{FF2B5EF4-FFF2-40B4-BE49-F238E27FC236}">
                <a16:creationId xmlns:a16="http://schemas.microsoft.com/office/drawing/2014/main" id="{0AC01674-2EC1-4371-A631-9EC36962A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00" y="2296705"/>
            <a:ext cx="5768975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4581" name="Espace réservé du numéro de diapositive 1">
            <a:extLst>
              <a:ext uri="{FF2B5EF4-FFF2-40B4-BE49-F238E27FC236}">
                <a16:creationId xmlns:a16="http://schemas.microsoft.com/office/drawing/2014/main" id="{A6E5544D-E43F-4E0C-9629-4B7FA43C27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1FEE45-154A-40AB-B5D1-8B642B4B65EB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8309B14-A88B-48CB-B9DA-169F54737772}"/>
              </a:ext>
            </a:extLst>
          </p:cNvPr>
          <p:cNvSpPr txBox="1">
            <a:spLocks/>
          </p:cNvSpPr>
          <p:nvPr/>
        </p:nvSpPr>
        <p:spPr>
          <a:xfrm>
            <a:off x="5578599" y="387430"/>
            <a:ext cx="6759328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Présentation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C28D14DF-0BD0-4D21-B18A-95FF6503F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50" y="1611236"/>
            <a:ext cx="2409825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Fonctionnement</a:t>
            </a:r>
          </a:p>
          <a:p>
            <a:pPr eaLnBrk="1" hangingPunct="1">
              <a:buSzPct val="100000"/>
            </a:pPr>
            <a:endParaRPr lang="fr-FR" altLang="fr-FR" sz="2000" dirty="0">
              <a:solidFill>
                <a:srgbClr val="575756"/>
              </a:solidFill>
              <a:latin typeface="Questrial" panose="02000000000000000000" pitchFamily="2" charset="0"/>
              <a:cs typeface="+mn-cs"/>
            </a:endParaRPr>
          </a:p>
          <a:p>
            <a:pPr>
              <a:spcBef>
                <a:spcPts val="600"/>
              </a:spcBef>
              <a:buSzPct val="100000"/>
            </a:pPr>
            <a:r>
              <a:rPr lang="fr-FR" altLang="fr-FR" sz="2000" dirty="0">
                <a:solidFill>
                  <a:srgbClr val="000000"/>
                </a:solidFill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Text Box 2">
            <a:extLst>
              <a:ext uri="{FF2B5EF4-FFF2-40B4-BE49-F238E27FC236}">
                <a16:creationId xmlns:a16="http://schemas.microsoft.com/office/drawing/2014/main" id="{68B11DFD-23D6-4B51-A5EC-46E61951C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037" y="2138879"/>
            <a:ext cx="9647238" cy="460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273050" indent="-252413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marL="1014413" indent="-536575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Contrairement à l’héritage, une classe peut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implémenter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plusieurs interfaces.</a:t>
            </a: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575756"/>
              </a:solidFill>
              <a:latin typeface="Questrial" panose="02000000000000000000" pitchFamily="2" charset="0"/>
              <a:cs typeface="+mn-cs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575756"/>
              </a:solidFill>
              <a:latin typeface="Questrial" panose="02000000000000000000" pitchFamily="2" charset="0"/>
              <a:cs typeface="+mn-cs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575756"/>
              </a:solidFill>
              <a:latin typeface="Questrial" panose="02000000000000000000" pitchFamily="2" charset="0"/>
              <a:cs typeface="+mn-cs"/>
            </a:endParaRPr>
          </a:p>
        </p:txBody>
      </p:sp>
      <p:sp>
        <p:nvSpPr>
          <p:cNvPr id="155655" name="Espace réservé du numéro de diapositive 1">
            <a:extLst>
              <a:ext uri="{FF2B5EF4-FFF2-40B4-BE49-F238E27FC236}">
                <a16:creationId xmlns:a16="http://schemas.microsoft.com/office/drawing/2014/main" id="{B990A5EC-F23D-4817-9A4B-6E8B80F859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65CAEE-5244-4FF2-9399-EF21BF7B3CA0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9" name="Text Box 1">
            <a:extLst>
              <a:ext uri="{FF2B5EF4-FFF2-40B4-BE49-F238E27FC236}">
                <a16:creationId xmlns:a16="http://schemas.microsoft.com/office/drawing/2014/main" id="{5DC4100B-ED64-4159-B759-797EF55AB0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5265677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Implémentation 2 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D822ACD-D4D6-4EA7-97E6-30F4E5317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37" y="2907571"/>
            <a:ext cx="6162244" cy="2972278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2A0E40E-D1C4-4D37-B774-FE8478940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538" y="3429000"/>
            <a:ext cx="4860988" cy="1090196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  <p:sp>
        <p:nvSpPr>
          <p:cNvPr id="14" name="Titre 1">
            <a:extLst>
              <a:ext uri="{FF2B5EF4-FFF2-40B4-BE49-F238E27FC236}">
                <a16:creationId xmlns:a16="http://schemas.microsoft.com/office/drawing/2014/main" id="{F7A9C5E9-ADE2-499B-8052-63AE2B668366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3632077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Interfaces</a:t>
            </a:r>
          </a:p>
        </p:txBody>
      </p:sp>
    </p:spTree>
    <p:extLst>
      <p:ext uri="{BB962C8B-B14F-4D97-AF65-F5344CB8AC3E}">
        <p14:creationId xmlns:p14="http://schemas.microsoft.com/office/powerpoint/2010/main" val="2322007997"/>
      </p:ext>
    </p:extLst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5" name="Text Box 2">
            <a:extLst>
              <a:ext uri="{FF2B5EF4-FFF2-40B4-BE49-F238E27FC236}">
                <a16:creationId xmlns:a16="http://schemas.microsoft.com/office/drawing/2014/main" id="{6A2B4045-DEB3-48BE-AE2E-BE47810838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" y="2157930"/>
            <a:ext cx="8504238" cy="40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273050" indent="-252413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marL="20637" indent="0">
              <a:spcBef>
                <a:spcPts val="600"/>
              </a:spcBef>
              <a:buClr>
                <a:srgbClr val="D16349"/>
              </a:buClr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Une  interface peut être dérivée.</a:t>
            </a:r>
          </a:p>
          <a:p>
            <a:pPr>
              <a:spcBef>
                <a:spcPts val="600"/>
              </a:spcBef>
              <a:buSzPct val="100000"/>
            </a:pPr>
            <a:endParaRPr lang="fr-FR" altLang="fr-FR" sz="2400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  <p:sp>
        <p:nvSpPr>
          <p:cNvPr id="151557" name="Espace réservé du numéro de diapositive 1">
            <a:extLst>
              <a:ext uri="{FF2B5EF4-FFF2-40B4-BE49-F238E27FC236}">
                <a16:creationId xmlns:a16="http://schemas.microsoft.com/office/drawing/2014/main" id="{565B9E5E-DAA6-4FC8-988D-E9CCFCF73A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4C5FD1-2B5B-4767-AB94-4BF9DF88E4F3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FB693D06-E4FE-4564-9AD2-96D7E34B4072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3632077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Interfaces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4044CA89-1F0E-411E-BB8A-63E2EFDDEA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5265677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Dérivation des interfaces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ACB45A2-70F2-4A10-894B-261073B14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69" y="2800608"/>
            <a:ext cx="5984331" cy="1020056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A3280E5-6E21-420A-828A-17969F4A8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69" y="4057392"/>
            <a:ext cx="4070350" cy="1189459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917C0426-EC6C-4291-8CE3-9617066B752B}"/>
              </a:ext>
            </a:extLst>
          </p:cNvPr>
          <p:cNvGrpSpPr/>
          <p:nvPr/>
        </p:nvGrpSpPr>
        <p:grpSpPr>
          <a:xfrm>
            <a:off x="2238375" y="2666493"/>
            <a:ext cx="9756895" cy="3324732"/>
            <a:chOff x="2238375" y="2666493"/>
            <a:chExt cx="9756895" cy="3324732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C50E60F1-CDB7-4900-B654-9802AC295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64584" y="2666493"/>
              <a:ext cx="5730686" cy="3324732"/>
            </a:xfrm>
            <a:prstGeom prst="rect">
              <a:avLst/>
            </a:prstGeom>
            <a:ln w="19050">
              <a:solidFill>
                <a:srgbClr val="53267C"/>
              </a:solidFill>
            </a:ln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A4011F3-8F71-4F51-880A-41C36FC4D40A}"/>
                </a:ext>
              </a:extLst>
            </p:cNvPr>
            <p:cNvSpPr/>
            <p:nvPr/>
          </p:nvSpPr>
          <p:spPr>
            <a:xfrm>
              <a:off x="6467475" y="4057392"/>
              <a:ext cx="2562225" cy="170523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F5023390-FFA3-499E-AE70-B3C706DBA2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00325" y="4495801"/>
              <a:ext cx="3969060" cy="65093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6CC89C41-6CE1-4A8D-A446-3E1D783A4B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38375" y="3296925"/>
              <a:ext cx="4331010" cy="95341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23256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7" name="Espace réservé du numéro de diapositive 1">
            <a:extLst>
              <a:ext uri="{FF2B5EF4-FFF2-40B4-BE49-F238E27FC236}">
                <a16:creationId xmlns:a16="http://schemas.microsoft.com/office/drawing/2014/main" id="{565B9E5E-DAA6-4FC8-988D-E9CCFCF73A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4C5FD1-2B5B-4767-AB94-4BF9DF88E4F3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FB693D06-E4FE-4564-9AD2-96D7E34B4072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3632077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Interfaces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4044CA89-1F0E-411E-BB8A-63E2EFDDEA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5265677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Les interfaces standards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E8DBD924-5CD6-442C-A7A0-0CA775E05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" y="2300805"/>
            <a:ext cx="8504238" cy="1728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273050" indent="-252413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marL="20637" indent="0">
              <a:spcBef>
                <a:spcPts val="600"/>
              </a:spcBef>
              <a:buClr>
                <a:srgbClr val="D16349"/>
              </a:buClr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Il existe des interface standards conçues pour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l’API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Java.</a:t>
            </a:r>
          </a:p>
          <a:p>
            <a:pPr marL="20637" indent="0">
              <a:spcBef>
                <a:spcPts val="600"/>
              </a:spcBef>
              <a:buClr>
                <a:srgbClr val="D16349"/>
              </a:buClr>
              <a:buSzPct val="100000"/>
            </a:pP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Comparable&lt;T&gt;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est une interface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générique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qui contient la méthode abstraite :</a:t>
            </a:r>
          </a:p>
          <a:p>
            <a:pPr marL="363537" indent="-342900">
              <a:spcBef>
                <a:spcPts val="600"/>
              </a:spcBef>
              <a:buClr>
                <a:srgbClr val="C4CB3D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Int </a:t>
            </a:r>
            <a:r>
              <a:rPr lang="fr-FR" altLang="fr-FR" sz="2000" b="1" dirty="0" err="1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compareTo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(T o) 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: permet de retourner un </a:t>
            </a:r>
            <a:r>
              <a:rPr lang="fr-FR" altLang="fr-FR" sz="2000" b="1" dirty="0" err="1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int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négatif, positif ou nul en fonction de la comparaison entre deux objets de type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T</a:t>
            </a:r>
          </a:p>
          <a:p>
            <a:pPr>
              <a:spcBef>
                <a:spcPts val="600"/>
              </a:spcBef>
              <a:buSzPct val="100000"/>
            </a:pPr>
            <a:endParaRPr lang="fr-FR" altLang="fr-FR" sz="2400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690069"/>
      </p:ext>
    </p:extLst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7" name="Espace réservé du numéro de diapositive 1">
            <a:extLst>
              <a:ext uri="{FF2B5EF4-FFF2-40B4-BE49-F238E27FC236}">
                <a16:creationId xmlns:a16="http://schemas.microsoft.com/office/drawing/2014/main" id="{565B9E5E-DAA6-4FC8-988D-E9CCFCF73A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4C5FD1-2B5B-4767-AB94-4BF9DF88E4F3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FB693D06-E4FE-4564-9AD2-96D7E34B4072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3632077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Interfaces</a:t>
            </a:r>
          </a:p>
        </p:txBody>
      </p:sp>
      <p:sp>
        <p:nvSpPr>
          <p:cNvPr id="9" name="Text Box 1">
            <a:extLst>
              <a:ext uri="{FF2B5EF4-FFF2-40B4-BE49-F238E27FC236}">
                <a16:creationId xmlns:a16="http://schemas.microsoft.com/office/drawing/2014/main" id="{BD400DAE-F6E6-4B6B-9C4D-C1A1946D2C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938" y="1676775"/>
            <a:ext cx="1624012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b="1" dirty="0">
                <a:solidFill>
                  <a:srgbClr val="C4CB3D"/>
                </a:solidFill>
                <a:latin typeface="Questrial" panose="02000000000000000000" pitchFamily="2" charset="0"/>
                <a:cs typeface="+mn-cs"/>
              </a:rPr>
              <a:t>Exercice 7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1094D28-E4D0-44B6-A10A-35F75DC72CB5}"/>
              </a:ext>
            </a:extLst>
          </p:cNvPr>
          <p:cNvSpPr txBox="1"/>
          <p:nvPr/>
        </p:nvSpPr>
        <p:spPr>
          <a:xfrm>
            <a:off x="2486025" y="2895600"/>
            <a:ext cx="3419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0781475-4FA8-4C76-A422-7DBE9665BA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774" y="2426883"/>
            <a:ext cx="8603226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zh-CN" sz="2000" dirty="0">
                <a:solidFill>
                  <a:srgbClr val="575756"/>
                </a:solidFill>
                <a:latin typeface="Questrial" panose="02000000000000000000" pitchFamily="2" charset="0"/>
              </a:rPr>
              <a:t>La classe </a:t>
            </a:r>
            <a:r>
              <a:rPr lang="fr-FR" altLang="zh-CN" sz="2000" b="1" dirty="0" err="1">
                <a:solidFill>
                  <a:srgbClr val="53267C"/>
                </a:solidFill>
                <a:latin typeface="Questrial" panose="02000000000000000000" pitchFamily="2" charset="0"/>
              </a:rPr>
              <a:t>Eleve</a:t>
            </a:r>
            <a:r>
              <a:rPr lang="fr-FR" altLang="zh-CN" sz="2000" dirty="0">
                <a:solidFill>
                  <a:srgbClr val="575756"/>
                </a:solidFill>
                <a:latin typeface="Questrial" panose="02000000000000000000" pitchFamily="2" charset="0"/>
              </a:rPr>
              <a:t> implémente l'interface </a:t>
            </a:r>
            <a:r>
              <a:rPr lang="fr-FR" altLang="zh-CN" sz="2000" b="1" dirty="0" err="1">
                <a:solidFill>
                  <a:srgbClr val="53267C"/>
                </a:solidFill>
                <a:latin typeface="Questrial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java.lang.Comparable</a:t>
            </a:r>
            <a:r>
              <a:rPr lang="fr-FR" altLang="zh-CN" sz="2000" b="1" dirty="0">
                <a:solidFill>
                  <a:srgbClr val="53267C"/>
                </a:solidFill>
                <a:latin typeface="Questrial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&lt;T&gt;</a:t>
            </a:r>
            <a:r>
              <a:rPr lang="fr-FR" altLang="zh-CN" sz="2000" dirty="0">
                <a:solidFill>
                  <a:srgbClr val="575756"/>
                </a:solidFill>
                <a:latin typeface="Questrial" panose="02000000000000000000" pitchFamily="2" charset="0"/>
              </a:rPr>
              <a:t>. </a:t>
            </a:r>
            <a:br>
              <a:rPr lang="fr-FR" altLang="zh-CN" sz="2000" dirty="0">
                <a:solidFill>
                  <a:srgbClr val="575756"/>
                </a:solidFill>
                <a:latin typeface="Questrial" panose="02000000000000000000" pitchFamily="2" charset="0"/>
              </a:rPr>
            </a:br>
            <a:r>
              <a:rPr lang="fr-FR" altLang="zh-CN" sz="2000" dirty="0">
                <a:solidFill>
                  <a:srgbClr val="575756"/>
                </a:solidFill>
                <a:latin typeface="Questrial" panose="02000000000000000000" pitchFamily="2" charset="0"/>
              </a:rPr>
              <a:t>Compléter la classe </a:t>
            </a:r>
            <a:r>
              <a:rPr lang="fr-FR" altLang="zh-CN" sz="2000" b="1" dirty="0" err="1">
                <a:solidFill>
                  <a:srgbClr val="53267C"/>
                </a:solidFill>
                <a:latin typeface="Questrial" panose="02000000000000000000" pitchFamily="2" charset="0"/>
              </a:rPr>
              <a:t>Eleve</a:t>
            </a:r>
            <a:r>
              <a:rPr lang="fr-FR" altLang="zh-CN" sz="2000" dirty="0">
                <a:solidFill>
                  <a:srgbClr val="575756"/>
                </a:solidFill>
                <a:latin typeface="Questrial" panose="02000000000000000000" pitchFamily="2" charset="0"/>
              </a:rPr>
              <a:t> en définissant la méthode </a:t>
            </a:r>
            <a:r>
              <a:rPr lang="fr-FR" altLang="zh-CN" sz="2000" b="1" dirty="0" err="1">
                <a:solidFill>
                  <a:srgbClr val="53267C"/>
                </a:solidFill>
                <a:latin typeface="Questrial" panose="02000000000000000000" pitchFamily="2" charset="0"/>
              </a:rPr>
              <a:t>int</a:t>
            </a:r>
            <a:r>
              <a:rPr lang="fr-FR" altLang="zh-CN" sz="2000" dirty="0">
                <a:solidFill>
                  <a:srgbClr val="575756"/>
                </a:solidFill>
                <a:latin typeface="Questrial" panose="02000000000000000000" pitchFamily="2" charset="0"/>
              </a:rPr>
              <a:t> </a:t>
            </a:r>
            <a:r>
              <a:rPr lang="fr-FR" altLang="zh-CN" sz="2000" b="1" dirty="0" err="1">
                <a:solidFill>
                  <a:srgbClr val="53267C"/>
                </a:solidFill>
                <a:latin typeface="Questrial" panose="02000000000000000000" pitchFamily="2" charset="0"/>
              </a:rPr>
              <a:t>compareTo</a:t>
            </a:r>
            <a:r>
              <a:rPr lang="fr-FR" altLang="zh-CN" sz="2000" b="1" dirty="0">
                <a:solidFill>
                  <a:srgbClr val="53267C"/>
                </a:solidFill>
                <a:latin typeface="Questrial" panose="02000000000000000000" pitchFamily="2" charset="0"/>
              </a:rPr>
              <a:t>&lt;</a:t>
            </a:r>
            <a:r>
              <a:rPr lang="fr-FR" altLang="zh-CN" sz="2000" b="1" dirty="0" err="1">
                <a:solidFill>
                  <a:srgbClr val="53267C"/>
                </a:solidFill>
                <a:latin typeface="Questrial" panose="02000000000000000000" pitchFamily="2" charset="0"/>
              </a:rPr>
              <a:t>Eleve</a:t>
            </a:r>
            <a:r>
              <a:rPr lang="fr-FR" altLang="zh-CN" sz="2000" b="1" dirty="0">
                <a:solidFill>
                  <a:srgbClr val="53267C"/>
                </a:solidFill>
                <a:latin typeface="Questrial" panose="02000000000000000000" pitchFamily="2" charset="0"/>
              </a:rPr>
              <a:t> e&gt; </a:t>
            </a:r>
            <a:r>
              <a:rPr lang="fr-FR" altLang="zh-CN" sz="2000" dirty="0">
                <a:solidFill>
                  <a:srgbClr val="575756"/>
                </a:solidFill>
                <a:latin typeface="Questrial" panose="02000000000000000000" pitchFamily="2" charset="0"/>
              </a:rPr>
              <a:t>qui compare les moyennes obtenues par 2 objets </a:t>
            </a:r>
            <a:r>
              <a:rPr lang="fr-FR" altLang="zh-CN" sz="2000" b="1" dirty="0" err="1">
                <a:solidFill>
                  <a:srgbClr val="53267C"/>
                </a:solidFill>
                <a:latin typeface="Questrial" panose="02000000000000000000" pitchFamily="2" charset="0"/>
              </a:rPr>
              <a:t>Eleve</a:t>
            </a:r>
            <a:r>
              <a:rPr lang="fr-FR" altLang="zh-CN" sz="2000" b="1" dirty="0">
                <a:solidFill>
                  <a:srgbClr val="53267C"/>
                </a:solidFill>
                <a:latin typeface="Questrial" panose="02000000000000000000" pitchFamily="2" charset="0"/>
              </a:rPr>
              <a:t>.</a:t>
            </a:r>
            <a:endParaRPr lang="fr-FR" altLang="zh-CN" sz="2000" dirty="0">
              <a:solidFill>
                <a:srgbClr val="575756"/>
              </a:solidFill>
              <a:latin typeface="Questrial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553917"/>
      </p:ext>
    </p:extLst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Espace réservé du numéro de diapositive 1">
            <a:extLst>
              <a:ext uri="{FF2B5EF4-FFF2-40B4-BE49-F238E27FC236}">
                <a16:creationId xmlns:a16="http://schemas.microsoft.com/office/drawing/2014/main" id="{A84CEACF-C82F-4F99-80F1-940966D0C1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E37DF4-1068-499B-9D1B-5448C7AC6950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8909F27-3C8F-464F-9DD0-922718A2AB30}"/>
              </a:ext>
            </a:extLst>
          </p:cNvPr>
          <p:cNvSpPr txBox="1">
            <a:spLocks/>
          </p:cNvSpPr>
          <p:nvPr/>
        </p:nvSpPr>
        <p:spPr>
          <a:xfrm>
            <a:off x="5261222" y="154395"/>
            <a:ext cx="6759328" cy="11134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7A11004E-FB89-4A5C-8981-6913E215E655}"/>
              </a:ext>
            </a:extLst>
          </p:cNvPr>
          <p:cNvGrpSpPr/>
          <p:nvPr/>
        </p:nvGrpSpPr>
        <p:grpSpPr>
          <a:xfrm>
            <a:off x="2314574" y="1514471"/>
            <a:ext cx="9877427" cy="4986012"/>
            <a:chOff x="2314574" y="1514471"/>
            <a:chExt cx="9877427" cy="4986012"/>
          </a:xfrm>
        </p:grpSpPr>
        <p:sp>
          <p:nvSpPr>
            <p:cNvPr id="5" name="Organigramme : Délai 4">
              <a:extLst>
                <a:ext uri="{FF2B5EF4-FFF2-40B4-BE49-F238E27FC236}">
                  <a16:creationId xmlns:a16="http://schemas.microsoft.com/office/drawing/2014/main" id="{D59BF69A-F466-4764-BC95-DAD3D7EEB8C7}"/>
                </a:ext>
              </a:extLst>
            </p:cNvPr>
            <p:cNvSpPr/>
            <p:nvPr/>
          </p:nvSpPr>
          <p:spPr>
            <a:xfrm rot="10800000">
              <a:off x="2314574" y="1514471"/>
              <a:ext cx="5162548" cy="4986011"/>
            </a:xfrm>
            <a:prstGeom prst="flowChartDelay">
              <a:avLst/>
            </a:prstGeom>
            <a:solidFill>
              <a:srgbClr val="D4D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317A2B9-E3AF-4686-84D9-FED385D48330}"/>
                </a:ext>
              </a:extLst>
            </p:cNvPr>
            <p:cNvSpPr/>
            <p:nvPr/>
          </p:nvSpPr>
          <p:spPr>
            <a:xfrm>
              <a:off x="7477123" y="1514471"/>
              <a:ext cx="4714878" cy="4986012"/>
            </a:xfrm>
            <a:prstGeom prst="rect">
              <a:avLst/>
            </a:prstGeom>
            <a:solidFill>
              <a:srgbClr val="D4D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Titre 1">
            <a:extLst>
              <a:ext uri="{FF2B5EF4-FFF2-40B4-BE49-F238E27FC236}">
                <a16:creationId xmlns:a16="http://schemas.microsoft.com/office/drawing/2014/main" id="{A4B26B33-DAC1-44CA-BF9C-7E724828297A}"/>
              </a:ext>
            </a:extLst>
          </p:cNvPr>
          <p:cNvSpPr txBox="1">
            <a:spLocks/>
          </p:cNvSpPr>
          <p:nvPr/>
        </p:nvSpPr>
        <p:spPr>
          <a:xfrm>
            <a:off x="5105397" y="2978777"/>
            <a:ext cx="6324603" cy="2057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sz="7200" dirty="0">
                <a:solidFill>
                  <a:srgbClr val="52277C"/>
                </a:solidFill>
                <a:latin typeface="Gilroy SemiBold"/>
                <a:ea typeface="+mn-ea"/>
                <a:cs typeface="+mn-cs"/>
              </a:rPr>
              <a:t>La gestion des exceptions</a:t>
            </a:r>
            <a:endParaRPr lang="fr-FR" sz="8000" dirty="0"/>
          </a:p>
        </p:txBody>
      </p:sp>
    </p:spTree>
    <p:extLst>
      <p:ext uri="{BB962C8B-B14F-4D97-AF65-F5344CB8AC3E}">
        <p14:creationId xmlns:p14="http://schemas.microsoft.com/office/powerpoint/2010/main" val="2922571596"/>
      </p:ext>
    </p:extLst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7" name="Espace réservé du numéro de diapositive 1">
            <a:extLst>
              <a:ext uri="{FF2B5EF4-FFF2-40B4-BE49-F238E27FC236}">
                <a16:creationId xmlns:a16="http://schemas.microsoft.com/office/drawing/2014/main" id="{565B9E5E-DAA6-4FC8-988D-E9CCFCF73A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4C5FD1-2B5B-4767-AB94-4BF9DF88E4F3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FB693D06-E4FE-4564-9AD2-96D7E34B4072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3632077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Les exceptions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1094D28-E4D0-44B6-A10A-35F75DC72CB5}"/>
              </a:ext>
            </a:extLst>
          </p:cNvPr>
          <p:cNvSpPr txBox="1"/>
          <p:nvPr/>
        </p:nvSpPr>
        <p:spPr>
          <a:xfrm>
            <a:off x="2486025" y="2895600"/>
            <a:ext cx="3419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</a:t>
            </a:r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6D5897E1-DEF9-449F-BB99-6EFA01826E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787" y="2157766"/>
            <a:ext cx="8504238" cy="161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273050" indent="-252413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Un comportement inapproprié du programme qui compromet la poursuite de son exécution :</a:t>
            </a:r>
          </a:p>
          <a:p>
            <a:pPr marL="363537" indent="-342900">
              <a:spcBef>
                <a:spcPts val="600"/>
              </a:spcBef>
              <a:buClr>
                <a:srgbClr val="C4CB3D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Donnée incorrecte.</a:t>
            </a:r>
          </a:p>
          <a:p>
            <a:pPr marL="363537" indent="-342900">
              <a:spcBef>
                <a:spcPts val="600"/>
              </a:spcBef>
              <a:buClr>
                <a:srgbClr val="C4CB3D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Inexistence de source.</a:t>
            </a:r>
          </a:p>
        </p:txBody>
      </p:sp>
      <p:sp>
        <p:nvSpPr>
          <p:cNvPr id="10" name="Text Box 1">
            <a:extLst>
              <a:ext uri="{FF2B5EF4-FFF2-40B4-BE49-F238E27FC236}">
                <a16:creationId xmlns:a16="http://schemas.microsoft.com/office/drawing/2014/main" id="{3526667C-F017-49AD-B839-F976B0E0E9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5265677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Principe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283951"/>
      </p:ext>
    </p:extLst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5371DDF7-9FB0-40E9-B1A6-0BF30E271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71" y="3003025"/>
            <a:ext cx="5162829" cy="3159065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  <p:sp>
        <p:nvSpPr>
          <p:cNvPr id="165891" name="Text Box 2">
            <a:extLst>
              <a:ext uri="{FF2B5EF4-FFF2-40B4-BE49-F238E27FC236}">
                <a16:creationId xmlns:a16="http://schemas.microsoft.com/office/drawing/2014/main" id="{F0A2E189-00FB-40A2-90EC-E17B0615D7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625" y="2092249"/>
            <a:ext cx="8504238" cy="474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273050" indent="-252413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Cette instruction permet de lancer une exception dans le cas où elle survient.</a:t>
            </a:r>
          </a:p>
          <a:p>
            <a:pPr>
              <a:spcBef>
                <a:spcPts val="600"/>
              </a:spcBef>
              <a:buSzPct val="100000"/>
            </a:pPr>
            <a:endParaRPr lang="fr-FR" altLang="fr-FR" sz="24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400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  <p:sp>
        <p:nvSpPr>
          <p:cNvPr id="165898" name="Espace réservé du numéro de diapositive 1">
            <a:extLst>
              <a:ext uri="{FF2B5EF4-FFF2-40B4-BE49-F238E27FC236}">
                <a16:creationId xmlns:a16="http://schemas.microsoft.com/office/drawing/2014/main" id="{0297D5C5-51A0-4EE0-8CC8-7498526C85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CA59FE-7E4F-4EF4-9AAE-1E146AAF276F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12" name="Text Box 1">
            <a:extLst>
              <a:ext uri="{FF2B5EF4-FFF2-40B4-BE49-F238E27FC236}">
                <a16:creationId xmlns:a16="http://schemas.microsoft.com/office/drawing/2014/main" id="{FF7C914B-F4F8-4AAA-A871-93942C13C1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5265677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L’instruction </a:t>
            </a:r>
            <a:r>
              <a:rPr lang="fr-FR" altLang="fr-FR" sz="2400" dirty="0" err="1">
                <a:solidFill>
                  <a:srgbClr val="52277C"/>
                </a:solidFill>
                <a:latin typeface="+mn-lt"/>
                <a:cs typeface="+mn-cs"/>
              </a:rPr>
              <a:t>throw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5E590B4D-1D38-4219-AC6A-E56B29556CEA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3632077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Les exceptions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5FDD8EC-D087-4927-A870-3EC376E99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4556530" cy="1072113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ACCBB13F-FC14-4013-9D8E-7E1F202EF5CE}"/>
              </a:ext>
            </a:extLst>
          </p:cNvPr>
          <p:cNvGrpSpPr/>
          <p:nvPr/>
        </p:nvGrpSpPr>
        <p:grpSpPr>
          <a:xfrm>
            <a:off x="1615670" y="3333750"/>
            <a:ext cx="4213630" cy="1055006"/>
            <a:chOff x="1539470" y="3333750"/>
            <a:chExt cx="4213630" cy="105500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28F6EBA-8F6A-4E1B-AF03-B939A12AD39B}"/>
                </a:ext>
              </a:extLst>
            </p:cNvPr>
            <p:cNvSpPr/>
            <p:nvPr/>
          </p:nvSpPr>
          <p:spPr>
            <a:xfrm>
              <a:off x="4076700" y="3333750"/>
              <a:ext cx="1676400" cy="38760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B91E0A7-5E0E-45A5-8BC5-E790F9C43A1C}"/>
                </a:ext>
              </a:extLst>
            </p:cNvPr>
            <p:cNvSpPr/>
            <p:nvPr/>
          </p:nvSpPr>
          <p:spPr>
            <a:xfrm>
              <a:off x="1539470" y="4001153"/>
              <a:ext cx="2537230" cy="38760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9" name="Text Box 2">
            <a:extLst>
              <a:ext uri="{FF2B5EF4-FFF2-40B4-BE49-F238E27FC236}">
                <a16:creationId xmlns:a16="http://schemas.microsoft.com/office/drawing/2014/main" id="{4D2025C2-F659-4EB7-80EA-33A200B829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2138878"/>
            <a:ext cx="5424550" cy="1823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273050" indent="-252413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Comment gérer une exception une fois lancer ?</a:t>
            </a:r>
          </a:p>
          <a:p>
            <a:pPr marL="363537" indent="-342900">
              <a:spcBef>
                <a:spcPts val="600"/>
              </a:spcBef>
              <a:buClr>
                <a:srgbClr val="C4CB3D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Bloc </a:t>
            </a:r>
            <a:r>
              <a:rPr lang="fr-FR" altLang="fr-FR" sz="2000" b="1" dirty="0" err="1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try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: on introduit dedans des instructions qui risquent de déclencher une exception.</a:t>
            </a:r>
          </a:p>
          <a:p>
            <a:pPr marL="363537" indent="-342900">
              <a:spcBef>
                <a:spcPts val="600"/>
              </a:spcBef>
              <a:buClr>
                <a:srgbClr val="C4CB3D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Bloc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catch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:	c’est le bloc gestionnaire qui suit le </a:t>
            </a:r>
            <a:r>
              <a:rPr lang="fr-FR" altLang="fr-FR" sz="2000" b="1" dirty="0" err="1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try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.</a:t>
            </a:r>
          </a:p>
        </p:txBody>
      </p:sp>
      <p:sp>
        <p:nvSpPr>
          <p:cNvPr id="167943" name="Espace réservé du numéro de diapositive 1">
            <a:extLst>
              <a:ext uri="{FF2B5EF4-FFF2-40B4-BE49-F238E27FC236}">
                <a16:creationId xmlns:a16="http://schemas.microsoft.com/office/drawing/2014/main" id="{3DD32B17-DDDB-457A-9A2F-06447330A8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F520B0-66B3-416C-8D98-0CAE92092548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9" name="Text Box 1">
            <a:extLst>
              <a:ext uri="{FF2B5EF4-FFF2-40B4-BE49-F238E27FC236}">
                <a16:creationId xmlns:a16="http://schemas.microsoft.com/office/drawing/2014/main" id="{81AE859D-2ABC-4C25-8583-4FAD9EFCDC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5265677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Gestionnaire des exceptions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C15B7F7B-C6A1-4A68-AE9B-FBE5EBA80AE8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3632077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Les exceptions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7434EB8-27F5-4DC3-9BC4-ED37CE14E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77658"/>
            <a:ext cx="4634720" cy="3569482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</p:spTree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5" name="Text Box 2">
            <a:extLst>
              <a:ext uri="{FF2B5EF4-FFF2-40B4-BE49-F238E27FC236}">
                <a16:creationId xmlns:a16="http://schemas.microsoft.com/office/drawing/2014/main" id="{EAD47C32-4343-4456-A932-B41C43837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21" y="2287915"/>
            <a:ext cx="8504238" cy="1893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273050" indent="-252413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marL="363537" indent="-342900">
              <a:spcBef>
                <a:spcPts val="600"/>
              </a:spcBef>
              <a:buClr>
                <a:srgbClr val="C4CB3D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Le gestionnaire est défini indépendamment des méthodes susceptibles de  déclencher une anomalie.</a:t>
            </a:r>
          </a:p>
          <a:p>
            <a:pPr marL="363537" indent="-342900">
              <a:spcBef>
                <a:spcPts val="600"/>
              </a:spcBef>
              <a:buClr>
                <a:srgbClr val="C4CB3D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Les blocs </a:t>
            </a:r>
            <a:r>
              <a:rPr lang="fr-FR" altLang="fr-FR" sz="2000" b="1" dirty="0" err="1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try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et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catch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doivent être contigu.</a:t>
            </a:r>
          </a:p>
          <a:p>
            <a:pPr marL="363537" indent="-342900">
              <a:spcBef>
                <a:spcPts val="600"/>
              </a:spcBef>
              <a:buClr>
                <a:srgbClr val="C4CB3D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Possibilité de placer plusieurs blocs </a:t>
            </a:r>
            <a:r>
              <a:rPr lang="fr-FR" altLang="fr-FR" sz="2000" b="1" dirty="0" err="1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try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.</a:t>
            </a:r>
          </a:p>
          <a:p>
            <a:pPr marL="363537" indent="-342900">
              <a:spcBef>
                <a:spcPts val="600"/>
              </a:spcBef>
              <a:buClr>
                <a:srgbClr val="C4CB3D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Possibilité de gérer plusieurs types exceptions</a:t>
            </a:r>
          </a:p>
          <a:p>
            <a:pPr>
              <a:spcBef>
                <a:spcPts val="600"/>
              </a:spcBef>
              <a:buSzPct val="100000"/>
            </a:pPr>
            <a:endParaRPr lang="fr-FR" altLang="fr-FR" sz="2200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  <p:sp>
        <p:nvSpPr>
          <p:cNvPr id="172037" name="Espace réservé du numéro de diapositive 1">
            <a:extLst>
              <a:ext uri="{FF2B5EF4-FFF2-40B4-BE49-F238E27FC236}">
                <a16:creationId xmlns:a16="http://schemas.microsoft.com/office/drawing/2014/main" id="{D1DF2E81-3CBA-4EB0-B8B0-1380CB6DF3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B0E601-BC37-43F8-A182-569D7B3AEED3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8D40B64-67FD-4FDC-9814-0E8FB5A6CB16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3632077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Les exceptions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868ABFCC-0B9A-4092-8E74-6BBAA2D134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5265677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Quelques règles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sp>
        <p:nvSpPr>
          <p:cNvPr id="9" name="Text Box 1">
            <a:extLst>
              <a:ext uri="{FF2B5EF4-FFF2-40B4-BE49-F238E27FC236}">
                <a16:creationId xmlns:a16="http://schemas.microsoft.com/office/drawing/2014/main" id="{0DED89E2-46F6-4B7C-83CE-414AA24803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963" y="4209572"/>
            <a:ext cx="4217926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b="1" dirty="0">
                <a:solidFill>
                  <a:srgbClr val="C4CB3D"/>
                </a:solidFill>
                <a:latin typeface="Questrial" panose="02000000000000000000" pitchFamily="2" charset="0"/>
                <a:cs typeface="+mn-cs"/>
              </a:rPr>
              <a:t>Exemple 4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744896C-86DE-4F5B-81B9-D79CD351CD6E}"/>
              </a:ext>
            </a:extLst>
          </p:cNvPr>
          <p:cNvSpPr txBox="1"/>
          <p:nvPr/>
        </p:nvSpPr>
        <p:spPr>
          <a:xfrm>
            <a:off x="461963" y="4711821"/>
            <a:ext cx="886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Ajouter un </a:t>
            </a:r>
            <a:r>
              <a:rPr lang="fr-FR" sz="2000" b="1" dirty="0">
                <a:solidFill>
                  <a:srgbClr val="53267C"/>
                </a:solidFill>
                <a:latin typeface="Questrial" panose="02000000000000000000" pitchFamily="2" charset="0"/>
              </a:rPr>
              <a:t>setter</a:t>
            </a:r>
            <a:r>
              <a:rPr lang="fr-FR" dirty="0"/>
              <a:t> pour l’attribut den et gérer l’exception susceptible d’être levée : </a:t>
            </a:r>
            <a:r>
              <a:rPr lang="fr-FR" sz="2000" b="1" dirty="0" err="1">
                <a:solidFill>
                  <a:srgbClr val="53267C"/>
                </a:solidFill>
                <a:latin typeface="Questrial" panose="02000000000000000000" pitchFamily="2" charset="0"/>
              </a:rPr>
              <a:t>ErrModif</a:t>
            </a:r>
            <a:endParaRPr lang="fr-FR" sz="2000" b="1" dirty="0">
              <a:solidFill>
                <a:srgbClr val="53267C"/>
              </a:solidFill>
              <a:latin typeface="Questrial" panose="02000000000000000000" pitchFamily="2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3" name="Text Box 2">
            <a:extLst>
              <a:ext uri="{FF2B5EF4-FFF2-40B4-BE49-F238E27FC236}">
                <a16:creationId xmlns:a16="http://schemas.microsoft.com/office/drawing/2014/main" id="{1B04FE5B-1511-42CC-858C-B4CE2E24FA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775" y="2107963"/>
            <a:ext cx="8504238" cy="124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273050" indent="-252413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Se fait de deux manière différente :</a:t>
            </a:r>
          </a:p>
          <a:p>
            <a:pPr marL="363537" indent="-342900">
              <a:spcBef>
                <a:spcPts val="600"/>
              </a:spcBef>
              <a:buClr>
                <a:srgbClr val="C4CB3D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En utilisant l’objet lancé par </a:t>
            </a:r>
            <a:r>
              <a:rPr lang="fr-FR" altLang="fr-FR" sz="2000" b="1" dirty="0" err="1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throw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.</a:t>
            </a:r>
          </a:p>
          <a:p>
            <a:pPr marL="363537" indent="-342900">
              <a:spcBef>
                <a:spcPts val="600"/>
              </a:spcBef>
              <a:buClr>
                <a:srgbClr val="C4CB3D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Par l’intermédiaire du constructeur de l’objet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Exception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.</a:t>
            </a:r>
          </a:p>
          <a:p>
            <a:pPr>
              <a:spcBef>
                <a:spcPts val="600"/>
              </a:spcBef>
              <a:buSzPct val="100000"/>
            </a:pPr>
            <a:endParaRPr lang="fr-FR" altLang="fr-FR" sz="2200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  <p:sp>
        <p:nvSpPr>
          <p:cNvPr id="174088" name="Espace réservé du numéro de diapositive 1">
            <a:extLst>
              <a:ext uri="{FF2B5EF4-FFF2-40B4-BE49-F238E27FC236}">
                <a16:creationId xmlns:a16="http://schemas.microsoft.com/office/drawing/2014/main" id="{4C93DC99-A9F4-486D-8852-EB4D370AFD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B748A5-399C-437E-9D8A-210D2A90FA2B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B2118D52-9114-4C4F-9C6F-75F649299027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3632077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Les exceptions</a:t>
            </a:r>
          </a:p>
        </p:txBody>
      </p:sp>
      <p:sp>
        <p:nvSpPr>
          <p:cNvPr id="11" name="Text Box 1">
            <a:extLst>
              <a:ext uri="{FF2B5EF4-FFF2-40B4-BE49-F238E27FC236}">
                <a16:creationId xmlns:a16="http://schemas.microsoft.com/office/drawing/2014/main" id="{1B3F93FA-E3CB-4EE1-824C-72271801DE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5265677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Transmettre de l’information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207F3BF-EDC9-4932-A45F-5E8CBC656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17" y="3429000"/>
            <a:ext cx="4727008" cy="3083713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9D746A5-214D-4D29-B5BE-A309BB0D5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948" y="3500438"/>
            <a:ext cx="5908408" cy="2826868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1">
            <a:extLst>
              <a:ext uri="{FF2B5EF4-FFF2-40B4-BE49-F238E27FC236}">
                <a16:creationId xmlns:a16="http://schemas.microsoft.com/office/drawing/2014/main" id="{ECCA4FCC-5A28-40CE-B2AB-4D672BFF03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914" y="2181225"/>
            <a:ext cx="8442325" cy="827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Integrated </a:t>
            </a:r>
            <a:r>
              <a:rPr lang="fr-FR" altLang="fr-FR" sz="2000" b="1" dirty="0" err="1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Development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 </a:t>
            </a:r>
            <a:r>
              <a:rPr lang="fr-FR" altLang="fr-FR" sz="2000" b="1" dirty="0" err="1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Environment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, ensemble d'outils permettant le codage, la compilation, le débogage et l'exécution de programme.</a:t>
            </a: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DC2300"/>
              </a:solidFill>
              <a:latin typeface="Georgia" panose="02040502050405020303" pitchFamily="18" charset="0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DC2300"/>
              </a:solidFill>
              <a:latin typeface="Georgia" panose="02040502050405020303" pitchFamily="18" charset="0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DC2300"/>
              </a:solidFill>
              <a:latin typeface="Georgia" panose="02040502050405020303" pitchFamily="18" charset="0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DC2300"/>
              </a:solidFill>
              <a:latin typeface="Georgia" panose="02040502050405020303" pitchFamily="18" charset="0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DC2300"/>
              </a:solidFill>
              <a:latin typeface="Georgia" panose="02040502050405020303" pitchFamily="18" charset="0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DC2300"/>
              </a:solidFill>
              <a:latin typeface="Georgia" panose="02040502050405020303" pitchFamily="18" charset="0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DC2300"/>
              </a:solidFill>
              <a:latin typeface="Georgia" panose="02040502050405020303" pitchFamily="18" charset="0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DC2300"/>
              </a:solidFill>
              <a:latin typeface="Georgia" panose="02040502050405020303" pitchFamily="18" charset="0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DC2300"/>
              </a:solidFill>
              <a:latin typeface="Georgia" panose="02040502050405020303" pitchFamily="18" charset="0"/>
            </a:endParaRPr>
          </a:p>
        </p:txBody>
      </p:sp>
      <p:pic>
        <p:nvPicPr>
          <p:cNvPr id="26629" name="Picture 4">
            <a:extLst>
              <a:ext uri="{FF2B5EF4-FFF2-40B4-BE49-F238E27FC236}">
                <a16:creationId xmlns:a16="http://schemas.microsoft.com/office/drawing/2014/main" id="{703725C7-79A3-4B4D-A56B-6B9BFDB8F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62" y="3049071"/>
            <a:ext cx="2397125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6630" name="Picture 5">
            <a:extLst>
              <a:ext uri="{FF2B5EF4-FFF2-40B4-BE49-F238E27FC236}">
                <a16:creationId xmlns:a16="http://schemas.microsoft.com/office/drawing/2014/main" id="{66B547D7-0258-463E-A599-462011A2A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276" y="3235602"/>
            <a:ext cx="1552575" cy="827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6631" name="Picture 6">
            <a:extLst>
              <a:ext uri="{FF2B5EF4-FFF2-40B4-BE49-F238E27FC236}">
                <a16:creationId xmlns:a16="http://schemas.microsoft.com/office/drawing/2014/main" id="{2A3202BA-DE74-407A-9313-BA5D099D9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776" y="3325296"/>
            <a:ext cx="155257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6632" name="Espace réservé du numéro de diapositive 1">
            <a:extLst>
              <a:ext uri="{FF2B5EF4-FFF2-40B4-BE49-F238E27FC236}">
                <a16:creationId xmlns:a16="http://schemas.microsoft.com/office/drawing/2014/main" id="{7A96F7E9-5F6F-4D9F-93C2-A20934B7D7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FF9ADA-934C-425E-8516-BD4EB17AC456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10" name="Text Box 1">
            <a:extLst>
              <a:ext uri="{FF2B5EF4-FFF2-40B4-BE49-F238E27FC236}">
                <a16:creationId xmlns:a16="http://schemas.microsoft.com/office/drawing/2014/main" id="{46710395-95F4-4CC5-A91D-AC591CCD25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50" y="1611236"/>
            <a:ext cx="2409825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IDE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52D995C4-6E8D-4700-B78C-8394F089989C}"/>
              </a:ext>
            </a:extLst>
          </p:cNvPr>
          <p:cNvSpPr txBox="1">
            <a:spLocks/>
          </p:cNvSpPr>
          <p:nvPr/>
        </p:nvSpPr>
        <p:spPr>
          <a:xfrm>
            <a:off x="5578599" y="387430"/>
            <a:ext cx="6759328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Présentation</a:t>
            </a:r>
          </a:p>
        </p:txBody>
      </p:sp>
      <p:pic>
        <p:nvPicPr>
          <p:cNvPr id="152578" name="Picture 2" descr="Eclipse IDE 2020-12 pour Windows - Télécharger">
            <a:extLst>
              <a:ext uri="{FF2B5EF4-FFF2-40B4-BE49-F238E27FC236}">
                <a16:creationId xmlns:a16="http://schemas.microsoft.com/office/drawing/2014/main" id="{C448EF36-A291-4D6F-9C82-AD8E8DA59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51" y="4660307"/>
            <a:ext cx="1393824" cy="139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580" name="Picture 4" descr="Télécharger IntelliJ IDEA: l'IDE Java performant et ergonomique de JetBrains">
            <a:extLst>
              <a:ext uri="{FF2B5EF4-FFF2-40B4-BE49-F238E27FC236}">
                <a16:creationId xmlns:a16="http://schemas.microsoft.com/office/drawing/2014/main" id="{84B216BC-9ACD-432D-8CD3-88D7F46D6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289" y="4559451"/>
            <a:ext cx="1492250" cy="149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1" name="Text Box 2">
            <a:extLst>
              <a:ext uri="{FF2B5EF4-FFF2-40B4-BE49-F238E27FC236}">
                <a16:creationId xmlns:a16="http://schemas.microsoft.com/office/drawing/2014/main" id="{195CFFD0-E132-4539-BD2B-41303C8384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650" y="2059098"/>
            <a:ext cx="8504238" cy="712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273050" indent="-252413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Dans un bloc </a:t>
            </a:r>
            <a:r>
              <a:rPr lang="fr-FR" altLang="fr-FR" sz="2000" b="1" dirty="0" err="1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finally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on introduit une séquence qui va être exécutée quel que soit le déroulement du programme.</a:t>
            </a:r>
            <a:endParaRPr lang="fr-FR" altLang="fr-FR" sz="22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>
              <a:spcBef>
                <a:spcPts val="600"/>
              </a:spcBef>
              <a:buSzPct val="100000"/>
            </a:pPr>
            <a:r>
              <a:rPr lang="fr-FR" altLang="fr-FR" sz="2200" dirty="0">
                <a:solidFill>
                  <a:srgbClr val="000000"/>
                </a:solidFill>
                <a:latin typeface="Georgia" panose="02040502050405020303" pitchFamily="18" charset="0"/>
              </a:rPr>
              <a:t>		</a:t>
            </a:r>
          </a:p>
          <a:p>
            <a:pPr>
              <a:spcBef>
                <a:spcPts val="600"/>
              </a:spcBef>
              <a:buSzPct val="100000"/>
            </a:pPr>
            <a:r>
              <a:rPr lang="fr-FR" altLang="fr-FR" sz="2200" dirty="0">
                <a:solidFill>
                  <a:srgbClr val="000000"/>
                </a:solidFill>
                <a:latin typeface="Georgia" panose="02040502050405020303" pitchFamily="18" charset="0"/>
              </a:rPr>
              <a:t>		</a:t>
            </a:r>
          </a:p>
        </p:txBody>
      </p:sp>
      <p:sp>
        <p:nvSpPr>
          <p:cNvPr id="176136" name="Espace réservé du numéro de diapositive 1">
            <a:extLst>
              <a:ext uri="{FF2B5EF4-FFF2-40B4-BE49-F238E27FC236}">
                <a16:creationId xmlns:a16="http://schemas.microsoft.com/office/drawing/2014/main" id="{49A2B3B4-9F42-42E1-83FC-32D2EE08CE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8D3926-20F4-43F6-B9CB-10F013EFCAC3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51AE2AB-ECEA-4704-B350-29114D76F125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3632077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Les exceptions</a:t>
            </a:r>
          </a:p>
        </p:txBody>
      </p:sp>
      <p:sp>
        <p:nvSpPr>
          <p:cNvPr id="11" name="Text Box 1">
            <a:extLst>
              <a:ext uri="{FF2B5EF4-FFF2-40B4-BE49-F238E27FC236}">
                <a16:creationId xmlns:a16="http://schemas.microsoft.com/office/drawing/2014/main" id="{CCC5E996-CDAD-4086-B0E0-65DDC786C6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5265677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Bloc </a:t>
            </a:r>
            <a:r>
              <a:rPr lang="fr-FR" altLang="fr-FR" sz="2400" dirty="0" err="1">
                <a:solidFill>
                  <a:srgbClr val="52277C"/>
                </a:solidFill>
                <a:latin typeface="+mn-lt"/>
                <a:cs typeface="+mn-cs"/>
              </a:rPr>
              <a:t>Finally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040C2C6-A587-49E2-B7CA-23FBAC5D7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886" y="2958291"/>
            <a:ext cx="6823177" cy="3453321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9" name="Text Box 2">
            <a:extLst>
              <a:ext uri="{FF2B5EF4-FFF2-40B4-BE49-F238E27FC236}">
                <a16:creationId xmlns:a16="http://schemas.microsoft.com/office/drawing/2014/main" id="{103CCB3C-A31B-44FF-9C1C-475544EDCA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9" y="2138878"/>
            <a:ext cx="5049322" cy="3870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273050" indent="-252413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L’API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Java permet d’utiliser des classes d’exceptions prédéfinies et dérivant toutes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d’Exception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:</a:t>
            </a:r>
          </a:p>
          <a:p>
            <a:pPr marL="363537" indent="-342900">
              <a:spcBef>
                <a:spcPts val="600"/>
              </a:spcBef>
              <a:buClr>
                <a:srgbClr val="C4CB3D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altLang="fr-FR" sz="2000" b="1" dirty="0" err="1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IOException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: utilisé par les méthodes d’entrée-sortie.</a:t>
            </a:r>
          </a:p>
          <a:p>
            <a:pPr marL="363537" indent="-342900">
              <a:spcBef>
                <a:spcPts val="600"/>
              </a:spcBef>
              <a:buClr>
                <a:srgbClr val="C4CB3D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Indice de tableau hors limites, </a:t>
            </a:r>
            <a:r>
              <a:rPr lang="fr-FR" altLang="fr-FR" sz="2000" b="1" dirty="0" err="1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ArrayIndexOutOfBoundsException</a:t>
            </a:r>
            <a:endParaRPr lang="fr-FR" altLang="fr-FR" sz="2000" b="1" dirty="0">
              <a:solidFill>
                <a:srgbClr val="53267C"/>
              </a:solidFill>
              <a:latin typeface="Questrial" panose="02000000000000000000" pitchFamily="2" charset="0"/>
              <a:cs typeface="+mn-cs"/>
            </a:endParaRPr>
          </a:p>
          <a:p>
            <a:pPr marL="363537" indent="-342900">
              <a:spcBef>
                <a:spcPts val="600"/>
              </a:spcBef>
              <a:buClr>
                <a:srgbClr val="C4CB3D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Taille de tableau négative, </a:t>
            </a:r>
            <a:r>
              <a:rPr lang="fr-FR" altLang="fr-FR" sz="2000" b="1" dirty="0" err="1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NegativeArraySizeException</a:t>
            </a:r>
            <a:endParaRPr lang="fr-FR" altLang="fr-FR" sz="2000" b="1" dirty="0">
              <a:solidFill>
                <a:srgbClr val="53267C"/>
              </a:solidFill>
              <a:latin typeface="Questrial" panose="02000000000000000000" pitchFamily="2" charset="0"/>
              <a:cs typeface="+mn-cs"/>
            </a:endParaRPr>
          </a:p>
          <a:p>
            <a:pPr marL="363537" indent="-342900">
              <a:spcBef>
                <a:spcPts val="600"/>
              </a:spcBef>
              <a:buClr>
                <a:srgbClr val="C4CB3D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Fichier cible introuvable, </a:t>
            </a:r>
            <a:r>
              <a:rPr lang="fr-FR" altLang="fr-FR" sz="2000" b="1" dirty="0" err="1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NoSuchFileException</a:t>
            </a:r>
            <a:endParaRPr lang="fr-FR" altLang="fr-FR" sz="2000" b="1" dirty="0">
              <a:solidFill>
                <a:srgbClr val="53267C"/>
              </a:solidFill>
              <a:latin typeface="Questrial" panose="02000000000000000000" pitchFamily="2" charset="0"/>
              <a:cs typeface="+mn-cs"/>
            </a:endParaRPr>
          </a:p>
        </p:txBody>
      </p:sp>
      <p:sp>
        <p:nvSpPr>
          <p:cNvPr id="178183" name="Espace réservé du numéro de diapositive 1">
            <a:extLst>
              <a:ext uri="{FF2B5EF4-FFF2-40B4-BE49-F238E27FC236}">
                <a16:creationId xmlns:a16="http://schemas.microsoft.com/office/drawing/2014/main" id="{7329F819-D2D9-4FCA-8EE4-0C40A27564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1E79BF-8801-4F5B-9E12-B3B7D9894720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874F9231-8060-4D69-B1F1-D1E47AA3186B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3632077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Les exceptions</a:t>
            </a:r>
          </a:p>
        </p:txBody>
      </p:sp>
      <p:sp>
        <p:nvSpPr>
          <p:cNvPr id="10" name="Text Box 1">
            <a:extLst>
              <a:ext uri="{FF2B5EF4-FFF2-40B4-BE49-F238E27FC236}">
                <a16:creationId xmlns:a16="http://schemas.microsoft.com/office/drawing/2014/main" id="{90046E4C-EE78-4DF5-AA1C-B17CF4F1C4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5265677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Exceptions standards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1D56774-C5FE-4052-9BC2-8E1588B77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448" y="2377338"/>
            <a:ext cx="6057981" cy="2781336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83" name="Espace réservé du numéro de diapositive 1">
            <a:extLst>
              <a:ext uri="{FF2B5EF4-FFF2-40B4-BE49-F238E27FC236}">
                <a16:creationId xmlns:a16="http://schemas.microsoft.com/office/drawing/2014/main" id="{7329F819-D2D9-4FCA-8EE4-0C40A27564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1E79BF-8801-4F5B-9E12-B3B7D9894720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874F9231-8060-4D69-B1F1-D1E47AA3186B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3632077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Les exceptions</a:t>
            </a:r>
          </a:p>
        </p:txBody>
      </p:sp>
      <p:sp>
        <p:nvSpPr>
          <p:cNvPr id="11" name="Text Box 1">
            <a:extLst>
              <a:ext uri="{FF2B5EF4-FFF2-40B4-BE49-F238E27FC236}">
                <a16:creationId xmlns:a16="http://schemas.microsoft.com/office/drawing/2014/main" id="{4922779F-CDED-4DA3-8395-3935FD5F48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938" y="1676775"/>
            <a:ext cx="1624012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b="1" dirty="0">
                <a:solidFill>
                  <a:srgbClr val="C4CB3D"/>
                </a:solidFill>
                <a:latin typeface="Questrial" panose="02000000000000000000" pitchFamily="2" charset="0"/>
                <a:cs typeface="+mn-cs"/>
              </a:rPr>
              <a:t>Exercice 7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A8C982-CDC2-4487-89FC-AC14B620CFD0}"/>
              </a:ext>
            </a:extLst>
          </p:cNvPr>
          <p:cNvSpPr txBox="1"/>
          <p:nvPr/>
        </p:nvSpPr>
        <p:spPr>
          <a:xfrm>
            <a:off x="349354" y="2319131"/>
            <a:ext cx="79278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Créer la classe Bouteille qui permet d’instancier des bouteilles d’eau minérale de deux tailles différentes :</a:t>
            </a:r>
          </a:p>
          <a:p>
            <a:pPr marL="342900" lvl="0" indent="-342900">
              <a:buClr>
                <a:srgbClr val="C4CB3D"/>
              </a:buClr>
              <a:buFont typeface="Wingdings" panose="05000000000000000000" pitchFamily="2" charset="2"/>
              <a:buChar char="Ø"/>
            </a:pP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1 : 50 cl.</a:t>
            </a:r>
          </a:p>
          <a:p>
            <a:pPr marL="342900" lvl="0" indent="-342900">
              <a:buClr>
                <a:srgbClr val="C4CB3D"/>
              </a:buClr>
              <a:buFont typeface="Wingdings" panose="05000000000000000000" pitchFamily="2" charset="2"/>
              <a:buChar char="Ø"/>
            </a:pP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2 : 75 cl.</a:t>
            </a:r>
          </a:p>
          <a:p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1 - Implémenter la classe Bouteille (attributs, constructeurs, getters…).</a:t>
            </a:r>
          </a:p>
          <a:p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2 – Gérer les erreurs de construction à l’aide d’une classe Exception appropriée.</a:t>
            </a:r>
          </a:p>
        </p:txBody>
      </p:sp>
    </p:spTree>
    <p:extLst>
      <p:ext uri="{BB962C8B-B14F-4D97-AF65-F5344CB8AC3E}">
        <p14:creationId xmlns:p14="http://schemas.microsoft.com/office/powerpoint/2010/main" val="1623467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Espace réservé du numéro de diapositive 1">
            <a:extLst>
              <a:ext uri="{FF2B5EF4-FFF2-40B4-BE49-F238E27FC236}">
                <a16:creationId xmlns:a16="http://schemas.microsoft.com/office/drawing/2014/main" id="{A84CEACF-C82F-4F99-80F1-940966D0C1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E37DF4-1068-499B-9D1B-5448C7AC6950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8909F27-3C8F-464F-9DD0-922718A2AB30}"/>
              </a:ext>
            </a:extLst>
          </p:cNvPr>
          <p:cNvSpPr txBox="1">
            <a:spLocks/>
          </p:cNvSpPr>
          <p:nvPr/>
        </p:nvSpPr>
        <p:spPr>
          <a:xfrm>
            <a:off x="5261222" y="154395"/>
            <a:ext cx="6759328" cy="11134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7A11004E-FB89-4A5C-8981-6913E215E655}"/>
              </a:ext>
            </a:extLst>
          </p:cNvPr>
          <p:cNvGrpSpPr/>
          <p:nvPr/>
        </p:nvGrpSpPr>
        <p:grpSpPr>
          <a:xfrm>
            <a:off x="2314574" y="1514471"/>
            <a:ext cx="9877427" cy="4986012"/>
            <a:chOff x="2314574" y="1514471"/>
            <a:chExt cx="9877427" cy="4986012"/>
          </a:xfrm>
        </p:grpSpPr>
        <p:sp>
          <p:nvSpPr>
            <p:cNvPr id="5" name="Organigramme : Délai 4">
              <a:extLst>
                <a:ext uri="{FF2B5EF4-FFF2-40B4-BE49-F238E27FC236}">
                  <a16:creationId xmlns:a16="http://schemas.microsoft.com/office/drawing/2014/main" id="{D59BF69A-F466-4764-BC95-DAD3D7EEB8C7}"/>
                </a:ext>
              </a:extLst>
            </p:cNvPr>
            <p:cNvSpPr/>
            <p:nvPr/>
          </p:nvSpPr>
          <p:spPr>
            <a:xfrm rot="10800000">
              <a:off x="2314574" y="1514471"/>
              <a:ext cx="5162548" cy="4986011"/>
            </a:xfrm>
            <a:prstGeom prst="flowChartDelay">
              <a:avLst/>
            </a:prstGeom>
            <a:solidFill>
              <a:srgbClr val="D4D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317A2B9-E3AF-4686-84D9-FED385D48330}"/>
                </a:ext>
              </a:extLst>
            </p:cNvPr>
            <p:cNvSpPr/>
            <p:nvPr/>
          </p:nvSpPr>
          <p:spPr>
            <a:xfrm>
              <a:off x="7477123" y="1514471"/>
              <a:ext cx="4714878" cy="4986012"/>
            </a:xfrm>
            <a:prstGeom prst="rect">
              <a:avLst/>
            </a:prstGeom>
            <a:solidFill>
              <a:srgbClr val="D4D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Titre 1">
            <a:extLst>
              <a:ext uri="{FF2B5EF4-FFF2-40B4-BE49-F238E27FC236}">
                <a16:creationId xmlns:a16="http://schemas.microsoft.com/office/drawing/2014/main" id="{A4B26B33-DAC1-44CA-BF9C-7E724828297A}"/>
              </a:ext>
            </a:extLst>
          </p:cNvPr>
          <p:cNvSpPr txBox="1">
            <a:spLocks/>
          </p:cNvSpPr>
          <p:nvPr/>
        </p:nvSpPr>
        <p:spPr>
          <a:xfrm>
            <a:off x="5105397" y="3429000"/>
            <a:ext cx="6324603" cy="11134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sz="7200" dirty="0">
                <a:solidFill>
                  <a:srgbClr val="52277C"/>
                </a:solidFill>
                <a:latin typeface="Gilroy SemiBold"/>
                <a:ea typeface="+mn-ea"/>
                <a:cs typeface="+mn-cs"/>
              </a:rPr>
              <a:t>Les collections</a:t>
            </a:r>
            <a:endParaRPr lang="fr-FR" sz="8000" dirty="0"/>
          </a:p>
        </p:txBody>
      </p:sp>
    </p:spTree>
    <p:extLst>
      <p:ext uri="{BB962C8B-B14F-4D97-AF65-F5344CB8AC3E}">
        <p14:creationId xmlns:p14="http://schemas.microsoft.com/office/powerpoint/2010/main" val="995026106"/>
      </p:ext>
    </p:extLst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9" name="Espace réservé du numéro de diapositive 1">
            <a:extLst>
              <a:ext uri="{FF2B5EF4-FFF2-40B4-BE49-F238E27FC236}">
                <a16:creationId xmlns:a16="http://schemas.microsoft.com/office/drawing/2014/main" id="{CEB9D3DE-036C-44BB-8B53-B03121865E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E57A0B-9793-4A55-B23B-8C53A84EBAF4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EAD3B858-CF38-47E7-9616-310BDB6CEE94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3632077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Les collections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29751098-ED54-4D90-8CB1-1D8E5AF8D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5265677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Vue globale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1D5CE7E-1484-4D9F-A56D-0C1E9CF04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623" y="1395801"/>
            <a:ext cx="6829551" cy="521738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9" name="Espace réservé du numéro de diapositive 1">
            <a:extLst>
              <a:ext uri="{FF2B5EF4-FFF2-40B4-BE49-F238E27FC236}">
                <a16:creationId xmlns:a16="http://schemas.microsoft.com/office/drawing/2014/main" id="{CEB9D3DE-036C-44BB-8B53-B03121865E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E57A0B-9793-4A55-B23B-8C53A84EBAF4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383D545-9EC3-4221-B493-71EBC8A6DD4D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3632077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Les collections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D2D13F87-E839-44E7-A975-723CCC378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5265677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Classe </a:t>
            </a:r>
            <a:r>
              <a:rPr lang="fr-FR" altLang="fr-FR" sz="2400" dirty="0" err="1">
                <a:solidFill>
                  <a:srgbClr val="52277C"/>
                </a:solidFill>
                <a:latin typeface="+mn-lt"/>
                <a:cs typeface="+mn-cs"/>
              </a:rPr>
              <a:t>ArrayList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9884476-2163-421E-B10C-9A2D5171E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712" y="2228789"/>
            <a:ext cx="8424025" cy="3910019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</p:spTree>
    <p:extLst>
      <p:ext uri="{BB962C8B-B14F-4D97-AF65-F5344CB8AC3E}">
        <p14:creationId xmlns:p14="http://schemas.microsoft.com/office/powerpoint/2010/main" val="31713508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9" name="Espace réservé du numéro de diapositive 1">
            <a:extLst>
              <a:ext uri="{FF2B5EF4-FFF2-40B4-BE49-F238E27FC236}">
                <a16:creationId xmlns:a16="http://schemas.microsoft.com/office/drawing/2014/main" id="{CEB9D3DE-036C-44BB-8B53-B03121865E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E57A0B-9793-4A55-B23B-8C53A84EBAF4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383D545-9EC3-4221-B493-71EBC8A6DD4D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3632077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Les collections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D2D13F87-E839-44E7-A975-723CCC378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5265677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Classe </a:t>
            </a:r>
            <a:r>
              <a:rPr lang="fr-FR" altLang="fr-FR" sz="2400" dirty="0" err="1">
                <a:solidFill>
                  <a:srgbClr val="52277C"/>
                </a:solidFill>
                <a:latin typeface="+mn-lt"/>
                <a:cs typeface="+mn-cs"/>
              </a:rPr>
              <a:t>HashMap</a:t>
            </a: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 1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3C99EEA-95E1-49E7-A937-9DD6E16F1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219" y="2138879"/>
            <a:ext cx="5000706" cy="4146926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</p:spTree>
    <p:extLst>
      <p:ext uri="{BB962C8B-B14F-4D97-AF65-F5344CB8AC3E}">
        <p14:creationId xmlns:p14="http://schemas.microsoft.com/office/powerpoint/2010/main" val="9910633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9" name="Espace réservé du numéro de diapositive 1">
            <a:extLst>
              <a:ext uri="{FF2B5EF4-FFF2-40B4-BE49-F238E27FC236}">
                <a16:creationId xmlns:a16="http://schemas.microsoft.com/office/drawing/2014/main" id="{CEB9D3DE-036C-44BB-8B53-B03121865E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E57A0B-9793-4A55-B23B-8C53A84EBAF4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383D545-9EC3-4221-B493-71EBC8A6DD4D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3632077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Les collections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D2D13F87-E839-44E7-A975-723CCC378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5265677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Classe </a:t>
            </a:r>
            <a:r>
              <a:rPr lang="fr-FR" altLang="fr-FR" sz="2400" dirty="0" err="1">
                <a:solidFill>
                  <a:srgbClr val="52277C"/>
                </a:solidFill>
                <a:latin typeface="+mn-lt"/>
                <a:cs typeface="+mn-cs"/>
              </a:rPr>
              <a:t>HashMap</a:t>
            </a: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 2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4A5E397-CB42-466C-A303-EEFD5EB52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757" y="2269710"/>
            <a:ext cx="6291381" cy="3302415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</p:spTree>
    <p:extLst>
      <p:ext uri="{BB962C8B-B14F-4D97-AF65-F5344CB8AC3E}">
        <p14:creationId xmlns:p14="http://schemas.microsoft.com/office/powerpoint/2010/main" val="36756827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9" name="Espace réservé du numéro de diapositive 1">
            <a:extLst>
              <a:ext uri="{FF2B5EF4-FFF2-40B4-BE49-F238E27FC236}">
                <a16:creationId xmlns:a16="http://schemas.microsoft.com/office/drawing/2014/main" id="{CEB9D3DE-036C-44BB-8B53-B03121865E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E57A0B-9793-4A55-B23B-8C53A84EBAF4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383D545-9EC3-4221-B493-71EBC8A6DD4D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3632077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Les collections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D2D13F87-E839-44E7-A975-723CCC378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5265677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Parcourir une collection 1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100F557-4FB1-4BC8-9B5F-EB22D96A5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11" y="2274905"/>
            <a:ext cx="5646272" cy="3743384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702D84F-5B7B-4211-AF78-2A663A641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914" y="2279591"/>
            <a:ext cx="5381883" cy="1873309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</p:spTree>
    <p:extLst>
      <p:ext uri="{BB962C8B-B14F-4D97-AF65-F5344CB8AC3E}">
        <p14:creationId xmlns:p14="http://schemas.microsoft.com/office/powerpoint/2010/main" val="18949869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9" name="Espace réservé du numéro de diapositive 1">
            <a:extLst>
              <a:ext uri="{FF2B5EF4-FFF2-40B4-BE49-F238E27FC236}">
                <a16:creationId xmlns:a16="http://schemas.microsoft.com/office/drawing/2014/main" id="{CEB9D3DE-036C-44BB-8B53-B03121865E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E57A0B-9793-4A55-B23B-8C53A84EBAF4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383D545-9EC3-4221-B493-71EBC8A6DD4D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3632077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Les collections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D2D13F87-E839-44E7-A975-723CCC378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5265677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Parcourir une collection 2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EC0A323-C1F6-4D36-977A-B784ED3AE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08" y="2279590"/>
            <a:ext cx="7569616" cy="1663759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53B2D71-7AF7-43CC-AA32-FBD303E21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608" y="4197330"/>
            <a:ext cx="6752817" cy="1346220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</p:spTree>
    <p:extLst>
      <p:ext uri="{BB962C8B-B14F-4D97-AF65-F5344CB8AC3E}">
        <p14:creationId xmlns:p14="http://schemas.microsoft.com/office/powerpoint/2010/main" val="29878894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Espace réservé du numéro de diapositive 1">
            <a:extLst>
              <a:ext uri="{FF2B5EF4-FFF2-40B4-BE49-F238E27FC236}">
                <a16:creationId xmlns:a16="http://schemas.microsoft.com/office/drawing/2014/main" id="{A84CEACF-C82F-4F99-80F1-940966D0C1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E37DF4-1068-499B-9D1B-5448C7AC6950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8909F27-3C8F-464F-9DD0-922718A2AB30}"/>
              </a:ext>
            </a:extLst>
          </p:cNvPr>
          <p:cNvSpPr txBox="1">
            <a:spLocks/>
          </p:cNvSpPr>
          <p:nvPr/>
        </p:nvSpPr>
        <p:spPr>
          <a:xfrm>
            <a:off x="5261222" y="154395"/>
            <a:ext cx="6759328" cy="11134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7A11004E-FB89-4A5C-8981-6913E215E655}"/>
              </a:ext>
            </a:extLst>
          </p:cNvPr>
          <p:cNvGrpSpPr/>
          <p:nvPr/>
        </p:nvGrpSpPr>
        <p:grpSpPr>
          <a:xfrm>
            <a:off x="2314574" y="1514471"/>
            <a:ext cx="9877427" cy="4986012"/>
            <a:chOff x="2314574" y="1514471"/>
            <a:chExt cx="9877427" cy="4986012"/>
          </a:xfrm>
        </p:grpSpPr>
        <p:sp>
          <p:nvSpPr>
            <p:cNvPr id="5" name="Organigramme : Délai 4">
              <a:extLst>
                <a:ext uri="{FF2B5EF4-FFF2-40B4-BE49-F238E27FC236}">
                  <a16:creationId xmlns:a16="http://schemas.microsoft.com/office/drawing/2014/main" id="{D59BF69A-F466-4764-BC95-DAD3D7EEB8C7}"/>
                </a:ext>
              </a:extLst>
            </p:cNvPr>
            <p:cNvSpPr/>
            <p:nvPr/>
          </p:nvSpPr>
          <p:spPr>
            <a:xfrm rot="10800000">
              <a:off x="2314574" y="1514471"/>
              <a:ext cx="5162548" cy="4986011"/>
            </a:xfrm>
            <a:prstGeom prst="flowChartDelay">
              <a:avLst/>
            </a:prstGeom>
            <a:solidFill>
              <a:srgbClr val="D4D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317A2B9-E3AF-4686-84D9-FED385D48330}"/>
                </a:ext>
              </a:extLst>
            </p:cNvPr>
            <p:cNvSpPr/>
            <p:nvPr/>
          </p:nvSpPr>
          <p:spPr>
            <a:xfrm>
              <a:off x="7477123" y="1514471"/>
              <a:ext cx="4714878" cy="4986012"/>
            </a:xfrm>
            <a:prstGeom prst="rect">
              <a:avLst/>
            </a:prstGeom>
            <a:solidFill>
              <a:srgbClr val="D4D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Titre 1">
            <a:extLst>
              <a:ext uri="{FF2B5EF4-FFF2-40B4-BE49-F238E27FC236}">
                <a16:creationId xmlns:a16="http://schemas.microsoft.com/office/drawing/2014/main" id="{A4B26B33-DAC1-44CA-BF9C-7E724828297A}"/>
              </a:ext>
            </a:extLst>
          </p:cNvPr>
          <p:cNvSpPr txBox="1">
            <a:spLocks/>
          </p:cNvSpPr>
          <p:nvPr/>
        </p:nvSpPr>
        <p:spPr>
          <a:xfrm>
            <a:off x="4895847" y="2904782"/>
            <a:ext cx="6759328" cy="22053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sz="7200" dirty="0">
                <a:solidFill>
                  <a:srgbClr val="52277C"/>
                </a:solidFill>
                <a:latin typeface="Gilroy SemiBold"/>
                <a:ea typeface="+mn-ea"/>
                <a:cs typeface="+mn-cs"/>
              </a:rPr>
              <a:t>Installation de l’environnement</a:t>
            </a:r>
            <a:endParaRPr lang="fr-FR" sz="8000" dirty="0"/>
          </a:p>
        </p:txBody>
      </p:sp>
    </p:spTree>
    <p:extLst>
      <p:ext uri="{BB962C8B-B14F-4D97-AF65-F5344CB8AC3E}">
        <p14:creationId xmlns:p14="http://schemas.microsoft.com/office/powerpoint/2010/main" val="2670690859"/>
      </p:ext>
    </p:extLst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Espace réservé du numéro de diapositive 1">
            <a:extLst>
              <a:ext uri="{FF2B5EF4-FFF2-40B4-BE49-F238E27FC236}">
                <a16:creationId xmlns:a16="http://schemas.microsoft.com/office/drawing/2014/main" id="{A84CEACF-C82F-4F99-80F1-940966D0C1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E37DF4-1068-499B-9D1B-5448C7AC6950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8909F27-3C8F-464F-9DD0-922718A2AB30}"/>
              </a:ext>
            </a:extLst>
          </p:cNvPr>
          <p:cNvSpPr txBox="1">
            <a:spLocks/>
          </p:cNvSpPr>
          <p:nvPr/>
        </p:nvSpPr>
        <p:spPr>
          <a:xfrm>
            <a:off x="5261222" y="154395"/>
            <a:ext cx="6759328" cy="11134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7A11004E-FB89-4A5C-8981-6913E215E655}"/>
              </a:ext>
            </a:extLst>
          </p:cNvPr>
          <p:cNvGrpSpPr/>
          <p:nvPr/>
        </p:nvGrpSpPr>
        <p:grpSpPr>
          <a:xfrm>
            <a:off x="2314574" y="1514471"/>
            <a:ext cx="9877427" cy="4986012"/>
            <a:chOff x="2314574" y="1514471"/>
            <a:chExt cx="9877427" cy="4986012"/>
          </a:xfrm>
        </p:grpSpPr>
        <p:sp>
          <p:nvSpPr>
            <p:cNvPr id="5" name="Organigramme : Délai 4">
              <a:extLst>
                <a:ext uri="{FF2B5EF4-FFF2-40B4-BE49-F238E27FC236}">
                  <a16:creationId xmlns:a16="http://schemas.microsoft.com/office/drawing/2014/main" id="{D59BF69A-F466-4764-BC95-DAD3D7EEB8C7}"/>
                </a:ext>
              </a:extLst>
            </p:cNvPr>
            <p:cNvSpPr/>
            <p:nvPr/>
          </p:nvSpPr>
          <p:spPr>
            <a:xfrm rot="10800000">
              <a:off x="2314574" y="1514471"/>
              <a:ext cx="5162548" cy="4986011"/>
            </a:xfrm>
            <a:prstGeom prst="flowChartDelay">
              <a:avLst/>
            </a:prstGeom>
            <a:solidFill>
              <a:srgbClr val="D4D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317A2B9-E3AF-4686-84D9-FED385D48330}"/>
                </a:ext>
              </a:extLst>
            </p:cNvPr>
            <p:cNvSpPr/>
            <p:nvPr/>
          </p:nvSpPr>
          <p:spPr>
            <a:xfrm>
              <a:off x="7477123" y="1514471"/>
              <a:ext cx="4714878" cy="4986012"/>
            </a:xfrm>
            <a:prstGeom prst="rect">
              <a:avLst/>
            </a:prstGeom>
            <a:solidFill>
              <a:srgbClr val="D4D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Titre 1">
            <a:extLst>
              <a:ext uri="{FF2B5EF4-FFF2-40B4-BE49-F238E27FC236}">
                <a16:creationId xmlns:a16="http://schemas.microsoft.com/office/drawing/2014/main" id="{A4B26B33-DAC1-44CA-BF9C-7E724828297A}"/>
              </a:ext>
            </a:extLst>
          </p:cNvPr>
          <p:cNvSpPr txBox="1">
            <a:spLocks/>
          </p:cNvSpPr>
          <p:nvPr/>
        </p:nvSpPr>
        <p:spPr>
          <a:xfrm>
            <a:off x="5105397" y="2969252"/>
            <a:ext cx="6324603" cy="2076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sz="7200" dirty="0">
                <a:solidFill>
                  <a:srgbClr val="52277C"/>
                </a:solidFill>
                <a:latin typeface="Gilroy SemiBold"/>
                <a:ea typeface="+mn-ea"/>
                <a:cs typeface="+mn-cs"/>
              </a:rPr>
              <a:t>Les Flux entrée/sortie</a:t>
            </a:r>
            <a:endParaRPr lang="fr-FR" sz="8000" dirty="0"/>
          </a:p>
        </p:txBody>
      </p:sp>
    </p:spTree>
    <p:extLst>
      <p:ext uri="{BB962C8B-B14F-4D97-AF65-F5344CB8AC3E}">
        <p14:creationId xmlns:p14="http://schemas.microsoft.com/office/powerpoint/2010/main" val="1165253386"/>
      </p:ext>
    </p:extLst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9" name="Espace réservé du numéro de diapositive 1">
            <a:extLst>
              <a:ext uri="{FF2B5EF4-FFF2-40B4-BE49-F238E27FC236}">
                <a16:creationId xmlns:a16="http://schemas.microsoft.com/office/drawing/2014/main" id="{CEB9D3DE-036C-44BB-8B53-B03121865E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E57A0B-9793-4A55-B23B-8C53A84EBAF4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383D545-9EC3-4221-B493-71EBC8A6DD4D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3632077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Les flux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D2D13F87-E839-44E7-A975-723CCC378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5265677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Gestion des fichiers – par défaut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1F15C9F-902A-48A9-ABC6-13D713CA4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496" y="2138879"/>
            <a:ext cx="6258054" cy="4156234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</p:spTree>
    <p:extLst>
      <p:ext uri="{BB962C8B-B14F-4D97-AF65-F5344CB8AC3E}">
        <p14:creationId xmlns:p14="http://schemas.microsoft.com/office/powerpoint/2010/main" val="37873063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9" name="Espace réservé du numéro de diapositive 1">
            <a:extLst>
              <a:ext uri="{FF2B5EF4-FFF2-40B4-BE49-F238E27FC236}">
                <a16:creationId xmlns:a16="http://schemas.microsoft.com/office/drawing/2014/main" id="{CEB9D3DE-036C-44BB-8B53-B03121865E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E57A0B-9793-4A55-B23B-8C53A84EBAF4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383D545-9EC3-4221-B493-71EBC8A6DD4D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3632077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Les flux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D2D13F87-E839-44E7-A975-723CCC378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5265677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Gestion des fichiers – librairie </a:t>
            </a:r>
            <a:r>
              <a:rPr lang="fr-FR" altLang="fr-FR" sz="2400" dirty="0" err="1">
                <a:solidFill>
                  <a:srgbClr val="52277C"/>
                </a:solidFill>
                <a:latin typeface="+mn-lt"/>
                <a:cs typeface="+mn-cs"/>
              </a:rPr>
              <a:t>nio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2311628-4F7A-4163-B534-6113BBD02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050" y="2498315"/>
            <a:ext cx="7886974" cy="2898818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</p:spTree>
    <p:extLst>
      <p:ext uri="{BB962C8B-B14F-4D97-AF65-F5344CB8AC3E}">
        <p14:creationId xmlns:p14="http://schemas.microsoft.com/office/powerpoint/2010/main" val="6372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9" name="Espace réservé du numéro de diapositive 1">
            <a:extLst>
              <a:ext uri="{FF2B5EF4-FFF2-40B4-BE49-F238E27FC236}">
                <a16:creationId xmlns:a16="http://schemas.microsoft.com/office/drawing/2014/main" id="{CEB9D3DE-036C-44BB-8B53-B03121865E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E57A0B-9793-4A55-B23B-8C53A84EBAF4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383D545-9EC3-4221-B493-71EBC8A6DD4D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3632077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Les flux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D2D13F87-E839-44E7-A975-723CCC378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6279409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Gestion des fichiers – Librairie Apache </a:t>
            </a:r>
            <a:r>
              <a:rPr lang="fr-FR" altLang="fr-FR" sz="2400" dirty="0" err="1">
                <a:solidFill>
                  <a:srgbClr val="52277C"/>
                </a:solidFill>
                <a:latin typeface="+mn-lt"/>
                <a:cs typeface="+mn-cs"/>
              </a:rPr>
              <a:t>common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E0C6B4F-DC03-4096-A1E5-360F8C97B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306" y="2700712"/>
            <a:ext cx="4788066" cy="2018410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</p:spTree>
    <p:extLst>
      <p:ext uri="{BB962C8B-B14F-4D97-AF65-F5344CB8AC3E}">
        <p14:creationId xmlns:p14="http://schemas.microsoft.com/office/powerpoint/2010/main" val="15331428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9" name="Espace réservé du numéro de diapositive 1">
            <a:extLst>
              <a:ext uri="{FF2B5EF4-FFF2-40B4-BE49-F238E27FC236}">
                <a16:creationId xmlns:a16="http://schemas.microsoft.com/office/drawing/2014/main" id="{CEB9D3DE-036C-44BB-8B53-B03121865E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E57A0B-9793-4A55-B23B-8C53A84EBAF4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383D545-9EC3-4221-B493-71EBC8A6DD4D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3632077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Les flux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D2D13F87-E839-44E7-A975-723CCC378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6279409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Gestion des fichiers – Librairie Apache </a:t>
            </a:r>
            <a:r>
              <a:rPr lang="fr-FR" altLang="fr-FR" sz="2400" dirty="0" err="1">
                <a:solidFill>
                  <a:srgbClr val="52277C"/>
                </a:solidFill>
                <a:latin typeface="+mn-lt"/>
                <a:cs typeface="+mn-cs"/>
              </a:rPr>
              <a:t>common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AAD07AB-1520-4197-BAF8-9597E8945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883" y="2812230"/>
            <a:ext cx="10045866" cy="256104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32244DE-0673-4801-B645-5A837B73B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591" y="742063"/>
            <a:ext cx="2771377" cy="552230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19E35E9-2EEC-448E-9E8A-8B9222120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815" y="2755338"/>
            <a:ext cx="6517649" cy="317526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B17CDE20-380C-4BD4-A8CB-D03F3C5E083C}"/>
              </a:ext>
            </a:extLst>
          </p:cNvPr>
          <p:cNvSpPr txBox="1"/>
          <p:nvPr/>
        </p:nvSpPr>
        <p:spPr>
          <a:xfrm>
            <a:off x="349355" y="2114920"/>
            <a:ext cx="3765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Télécharger common-io-1.4.jar</a:t>
            </a:r>
          </a:p>
        </p:txBody>
      </p:sp>
    </p:spTree>
    <p:extLst>
      <p:ext uri="{BB962C8B-B14F-4D97-AF65-F5344CB8AC3E}">
        <p14:creationId xmlns:p14="http://schemas.microsoft.com/office/powerpoint/2010/main" val="23654088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9" name="Espace réservé du numéro de diapositive 1">
            <a:extLst>
              <a:ext uri="{FF2B5EF4-FFF2-40B4-BE49-F238E27FC236}">
                <a16:creationId xmlns:a16="http://schemas.microsoft.com/office/drawing/2014/main" id="{CEB9D3DE-036C-44BB-8B53-B03121865E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E57A0B-9793-4A55-B23B-8C53A84EBAF4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383D545-9EC3-4221-B493-71EBC8A6DD4D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3632077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Les flux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D2D13F87-E839-44E7-A975-723CCC378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2903477" cy="960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Gestion des fichiers – Lire depuis Internet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E41400E-4A49-4673-BA3D-5730B4DB3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525" y="1513319"/>
            <a:ext cx="7800975" cy="5343809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</p:spTree>
    <p:extLst>
      <p:ext uri="{BB962C8B-B14F-4D97-AF65-F5344CB8AC3E}">
        <p14:creationId xmlns:p14="http://schemas.microsoft.com/office/powerpoint/2010/main" val="2643018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Espace réservé du numéro de diapositive 1">
            <a:extLst>
              <a:ext uri="{FF2B5EF4-FFF2-40B4-BE49-F238E27FC236}">
                <a16:creationId xmlns:a16="http://schemas.microsoft.com/office/drawing/2014/main" id="{A84CEACF-C82F-4F99-80F1-940966D0C1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E37DF4-1068-499B-9D1B-5448C7AC6950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8909F27-3C8F-464F-9DD0-922718A2AB30}"/>
              </a:ext>
            </a:extLst>
          </p:cNvPr>
          <p:cNvSpPr txBox="1">
            <a:spLocks/>
          </p:cNvSpPr>
          <p:nvPr/>
        </p:nvSpPr>
        <p:spPr>
          <a:xfrm>
            <a:off x="5261222" y="154395"/>
            <a:ext cx="6759328" cy="11134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7A11004E-FB89-4A5C-8981-6913E215E655}"/>
              </a:ext>
            </a:extLst>
          </p:cNvPr>
          <p:cNvGrpSpPr/>
          <p:nvPr/>
        </p:nvGrpSpPr>
        <p:grpSpPr>
          <a:xfrm>
            <a:off x="2314574" y="1514471"/>
            <a:ext cx="9877427" cy="4986012"/>
            <a:chOff x="2314574" y="1514471"/>
            <a:chExt cx="9877427" cy="4986012"/>
          </a:xfrm>
        </p:grpSpPr>
        <p:sp>
          <p:nvSpPr>
            <p:cNvPr id="5" name="Organigramme : Délai 4">
              <a:extLst>
                <a:ext uri="{FF2B5EF4-FFF2-40B4-BE49-F238E27FC236}">
                  <a16:creationId xmlns:a16="http://schemas.microsoft.com/office/drawing/2014/main" id="{D59BF69A-F466-4764-BC95-DAD3D7EEB8C7}"/>
                </a:ext>
              </a:extLst>
            </p:cNvPr>
            <p:cNvSpPr/>
            <p:nvPr/>
          </p:nvSpPr>
          <p:spPr>
            <a:xfrm rot="10800000">
              <a:off x="2314574" y="1514471"/>
              <a:ext cx="5162548" cy="4986011"/>
            </a:xfrm>
            <a:prstGeom prst="flowChartDelay">
              <a:avLst/>
            </a:prstGeom>
            <a:solidFill>
              <a:srgbClr val="D4D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317A2B9-E3AF-4686-84D9-FED385D48330}"/>
                </a:ext>
              </a:extLst>
            </p:cNvPr>
            <p:cNvSpPr/>
            <p:nvPr/>
          </p:nvSpPr>
          <p:spPr>
            <a:xfrm>
              <a:off x="7477123" y="1514471"/>
              <a:ext cx="4714878" cy="4986012"/>
            </a:xfrm>
            <a:prstGeom prst="rect">
              <a:avLst/>
            </a:prstGeom>
            <a:solidFill>
              <a:srgbClr val="D4D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Titre 1">
            <a:extLst>
              <a:ext uri="{FF2B5EF4-FFF2-40B4-BE49-F238E27FC236}">
                <a16:creationId xmlns:a16="http://schemas.microsoft.com/office/drawing/2014/main" id="{A4B26B33-DAC1-44CA-BF9C-7E724828297A}"/>
              </a:ext>
            </a:extLst>
          </p:cNvPr>
          <p:cNvSpPr txBox="1">
            <a:spLocks/>
          </p:cNvSpPr>
          <p:nvPr/>
        </p:nvSpPr>
        <p:spPr>
          <a:xfrm>
            <a:off x="5105397" y="3429000"/>
            <a:ext cx="6324603" cy="11134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sz="7200" dirty="0">
                <a:solidFill>
                  <a:srgbClr val="52277C"/>
                </a:solidFill>
                <a:latin typeface="Gilroy SemiBold"/>
                <a:ea typeface="+mn-ea"/>
                <a:cs typeface="+mn-cs"/>
              </a:rPr>
              <a:t>Les packages</a:t>
            </a:r>
            <a:endParaRPr lang="fr-FR" sz="8000" dirty="0"/>
          </a:p>
        </p:txBody>
      </p:sp>
    </p:spTree>
    <p:extLst>
      <p:ext uri="{BB962C8B-B14F-4D97-AF65-F5344CB8AC3E}">
        <p14:creationId xmlns:p14="http://schemas.microsoft.com/office/powerpoint/2010/main" val="1752979430"/>
      </p:ext>
    </p:extLst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9" name="Espace réservé du numéro de diapositive 1">
            <a:extLst>
              <a:ext uri="{FF2B5EF4-FFF2-40B4-BE49-F238E27FC236}">
                <a16:creationId xmlns:a16="http://schemas.microsoft.com/office/drawing/2014/main" id="{CEB9D3DE-036C-44BB-8B53-B03121865E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E57A0B-9793-4A55-B23B-8C53A84EBAF4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383D545-9EC3-4221-B493-71EBC8A6DD4D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3632077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Les packages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D2D13F87-E839-44E7-A975-723CCC378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2903477" cy="522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Principe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13C592A-3D90-45FE-836F-7FA4DF789AA5}"/>
              </a:ext>
            </a:extLst>
          </p:cNvPr>
          <p:cNvSpPr txBox="1"/>
          <p:nvPr/>
        </p:nvSpPr>
        <p:spPr>
          <a:xfrm>
            <a:off x="154048" y="2154485"/>
            <a:ext cx="83368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C4CB3D"/>
              </a:buClr>
            </a:pP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Une hiérarchie de noms, chaque nom étant séparé par le caractère point. </a:t>
            </a:r>
          </a:p>
          <a:p>
            <a:pPr>
              <a:buClr>
                <a:srgbClr val="C4CB3D"/>
              </a:buClr>
            </a:pP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Le nom d'un </a:t>
            </a:r>
            <a:r>
              <a:rPr lang="fr-FR" sz="2000" b="1" dirty="0">
                <a:solidFill>
                  <a:srgbClr val="53267C"/>
                </a:solidFill>
                <a:latin typeface="Questrial" panose="02000000000000000000" pitchFamily="2" charset="0"/>
              </a:rPr>
              <a:t>package</a:t>
            </a: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 décrit une arborescence de sous-répertoires correspondant à ce nom.</a:t>
            </a:r>
          </a:p>
          <a:p>
            <a:pPr>
              <a:buClr>
                <a:srgbClr val="C4CB3D"/>
              </a:buClr>
            </a:pPr>
            <a:endParaRPr lang="fr-FR" sz="2000" dirty="0">
              <a:solidFill>
                <a:srgbClr val="575756"/>
              </a:solidFill>
              <a:latin typeface="Questrial" panose="02000000000000000000" pitchFamily="2" charset="0"/>
            </a:endParaRPr>
          </a:p>
          <a:p>
            <a:pPr marL="800100" lvl="1" indent="-342900" algn="just">
              <a:buClr>
                <a:srgbClr val="C4CB3D"/>
              </a:buClr>
              <a:buFont typeface="Wingdings" panose="05000000000000000000" pitchFamily="2" charset="2"/>
              <a:buChar char="Ø"/>
            </a:pP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Packages standards : les sous-packages du package </a:t>
            </a:r>
            <a:r>
              <a:rPr lang="fr-FR" sz="2000" b="1" dirty="0">
                <a:solidFill>
                  <a:srgbClr val="53267C"/>
                </a:solidFill>
                <a:latin typeface="Questrial" panose="02000000000000000000" pitchFamily="2" charset="0"/>
              </a:rPr>
              <a:t>java</a:t>
            </a:r>
          </a:p>
          <a:p>
            <a:pPr marL="800100" lvl="1" indent="-342900" algn="just">
              <a:buClr>
                <a:srgbClr val="C4CB3D"/>
              </a:buClr>
              <a:buFont typeface="Wingdings" panose="05000000000000000000" pitchFamily="2" charset="2"/>
              <a:buChar char="Ø"/>
            </a:pP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Packages d'extensions : les sous-packages du package </a:t>
            </a:r>
            <a:r>
              <a:rPr lang="fr-FR" sz="2000" b="1" dirty="0" err="1">
                <a:solidFill>
                  <a:srgbClr val="53267C"/>
                </a:solidFill>
                <a:latin typeface="Questrial" panose="02000000000000000000" pitchFamily="2" charset="0"/>
              </a:rPr>
              <a:t>javax</a:t>
            </a:r>
            <a:endParaRPr lang="fr-FR" sz="2000" b="1" dirty="0">
              <a:solidFill>
                <a:srgbClr val="53267C"/>
              </a:solidFill>
              <a:latin typeface="Questrial" panose="02000000000000000000" pitchFamily="2" charset="0"/>
            </a:endParaRPr>
          </a:p>
          <a:p>
            <a:pPr marL="800100" lvl="1" indent="-342900" algn="just">
              <a:buClr>
                <a:srgbClr val="C4CB3D"/>
              </a:buClr>
              <a:buFont typeface="Wingdings" panose="05000000000000000000" pitchFamily="2" charset="2"/>
              <a:buChar char="Ø"/>
            </a:pP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Packages tiers : concerne par exemple </a:t>
            </a:r>
            <a:r>
              <a:rPr lang="fr-FR" sz="2000" b="1" dirty="0" err="1">
                <a:solidFill>
                  <a:srgbClr val="53267C"/>
                </a:solidFill>
                <a:latin typeface="Questrial" panose="02000000000000000000" pitchFamily="2" charset="0"/>
              </a:rPr>
              <a:t>Corba</a:t>
            </a: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 et </a:t>
            </a:r>
            <a:r>
              <a:rPr lang="fr-FR" sz="2000" b="1" dirty="0">
                <a:solidFill>
                  <a:srgbClr val="53267C"/>
                </a:solidFill>
                <a:latin typeface="Questrial" panose="02000000000000000000" pitchFamily="2" charset="0"/>
              </a:rPr>
              <a:t>XML</a:t>
            </a:r>
          </a:p>
          <a:p>
            <a:pPr marL="800100" lvl="1" indent="-342900" algn="just">
              <a:buClr>
                <a:srgbClr val="C4CB3D"/>
              </a:buClr>
              <a:buFont typeface="Wingdings" panose="05000000000000000000" pitchFamily="2" charset="2"/>
              <a:buChar char="Ø"/>
            </a:pPr>
            <a:endParaRPr lang="fr-FR" sz="2000" b="1" dirty="0">
              <a:solidFill>
                <a:srgbClr val="53267C"/>
              </a:solidFill>
              <a:latin typeface="Questrial" panose="02000000000000000000" pitchFamily="2" charset="0"/>
            </a:endParaRPr>
          </a:p>
          <a:p>
            <a:pPr algn="just">
              <a:buClr>
                <a:srgbClr val="C4CB3D"/>
              </a:buClr>
            </a:pP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Le </a:t>
            </a:r>
            <a:r>
              <a:rPr lang="fr-FR" sz="2000" b="1" dirty="0">
                <a:solidFill>
                  <a:srgbClr val="53267C"/>
                </a:solidFill>
                <a:latin typeface="Questrial" panose="02000000000000000000" pitchFamily="2" charset="0"/>
              </a:rPr>
              <a:t>package</a:t>
            </a: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 est précisé dans le fichier source grâce à l'instruction package. 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A071933-8B0A-4E6C-8E3B-E66579C23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3229" y="2501680"/>
            <a:ext cx="3397017" cy="2035514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904A43AF-2F21-4CBA-8301-6ADBF1135E68}"/>
              </a:ext>
            </a:extLst>
          </p:cNvPr>
          <p:cNvGrpSpPr/>
          <p:nvPr/>
        </p:nvGrpSpPr>
        <p:grpSpPr>
          <a:xfrm>
            <a:off x="4669972" y="2998818"/>
            <a:ext cx="7239000" cy="2863789"/>
            <a:chOff x="4669972" y="2998818"/>
            <a:chExt cx="7239000" cy="2863789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5B2EF649-3E95-4BBD-A61D-CB557102763B}"/>
                </a:ext>
              </a:extLst>
            </p:cNvPr>
            <p:cNvSpPr txBox="1"/>
            <p:nvPr/>
          </p:nvSpPr>
          <p:spPr>
            <a:xfrm>
              <a:off x="4669972" y="5493275"/>
              <a:ext cx="7239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53267C"/>
                  </a:solidFill>
                </a:rPr>
                <a:t>C:\Users\Khalid\eclipse-workspace\ProjectName\src\com\example</a:t>
              </a:r>
              <a:endParaRPr lang="fr-FR" dirty="0">
                <a:solidFill>
                  <a:srgbClr val="53267C"/>
                </a:solidFill>
              </a:endParaRPr>
            </a:p>
          </p:txBody>
        </p: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DED79B9D-24A5-4D2D-BB6B-8EEFC684023E}"/>
                </a:ext>
              </a:extLst>
            </p:cNvPr>
            <p:cNvCxnSpPr>
              <a:stCxn id="11" idx="0"/>
            </p:cNvCxnSpPr>
            <p:nvPr/>
          </p:nvCxnSpPr>
          <p:spPr>
            <a:xfrm flipV="1">
              <a:off x="8289472" y="2998818"/>
              <a:ext cx="1431471" cy="2494457"/>
            </a:xfrm>
            <a:prstGeom prst="straightConnector1">
              <a:avLst/>
            </a:prstGeom>
            <a:ln w="28575">
              <a:solidFill>
                <a:srgbClr val="53267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2033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9" name="Espace réservé du numéro de diapositive 1">
            <a:extLst>
              <a:ext uri="{FF2B5EF4-FFF2-40B4-BE49-F238E27FC236}">
                <a16:creationId xmlns:a16="http://schemas.microsoft.com/office/drawing/2014/main" id="{CEB9D3DE-036C-44BB-8B53-B03121865E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E57A0B-9793-4A55-B23B-8C53A84EBAF4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383D545-9EC3-4221-B493-71EBC8A6DD4D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3632077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Les packages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D2D13F87-E839-44E7-A975-723CCC378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2692525" cy="816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Package Java Standard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EA6A7D9-E66C-4A86-BB53-A4A6D24EF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313" y="1443635"/>
            <a:ext cx="10065687" cy="5414365"/>
          </a:xfrm>
          <a:prstGeom prst="rect">
            <a:avLst/>
          </a:prstGeom>
        </p:spPr>
      </p:pic>
      <p:pic>
        <p:nvPicPr>
          <p:cNvPr id="1026" name="Picture 2" descr="Java Package - javatpoint">
            <a:extLst>
              <a:ext uri="{FF2B5EF4-FFF2-40B4-BE49-F238E27FC236}">
                <a16:creationId xmlns:a16="http://schemas.microsoft.com/office/drawing/2014/main" id="{CDBCE2EA-E87E-4E75-AEEF-2539C65E4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162" y="1949002"/>
            <a:ext cx="6867525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9825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Espace réservé du numéro de diapositive 1">
            <a:extLst>
              <a:ext uri="{FF2B5EF4-FFF2-40B4-BE49-F238E27FC236}">
                <a16:creationId xmlns:a16="http://schemas.microsoft.com/office/drawing/2014/main" id="{A84CEACF-C82F-4F99-80F1-940966D0C1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E37DF4-1068-499B-9D1B-5448C7AC6950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8909F27-3C8F-464F-9DD0-922718A2AB30}"/>
              </a:ext>
            </a:extLst>
          </p:cNvPr>
          <p:cNvSpPr txBox="1">
            <a:spLocks/>
          </p:cNvSpPr>
          <p:nvPr/>
        </p:nvSpPr>
        <p:spPr>
          <a:xfrm>
            <a:off x="5261222" y="154395"/>
            <a:ext cx="6759328" cy="11134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7A11004E-FB89-4A5C-8981-6913E215E655}"/>
              </a:ext>
            </a:extLst>
          </p:cNvPr>
          <p:cNvGrpSpPr/>
          <p:nvPr/>
        </p:nvGrpSpPr>
        <p:grpSpPr>
          <a:xfrm>
            <a:off x="2314574" y="1514471"/>
            <a:ext cx="9877427" cy="4986012"/>
            <a:chOff x="2314574" y="1514471"/>
            <a:chExt cx="9877427" cy="4986012"/>
          </a:xfrm>
        </p:grpSpPr>
        <p:sp>
          <p:nvSpPr>
            <p:cNvPr id="5" name="Organigramme : Délai 4">
              <a:extLst>
                <a:ext uri="{FF2B5EF4-FFF2-40B4-BE49-F238E27FC236}">
                  <a16:creationId xmlns:a16="http://schemas.microsoft.com/office/drawing/2014/main" id="{D59BF69A-F466-4764-BC95-DAD3D7EEB8C7}"/>
                </a:ext>
              </a:extLst>
            </p:cNvPr>
            <p:cNvSpPr/>
            <p:nvPr/>
          </p:nvSpPr>
          <p:spPr>
            <a:xfrm rot="10800000">
              <a:off x="2314574" y="1514471"/>
              <a:ext cx="5162548" cy="4986011"/>
            </a:xfrm>
            <a:prstGeom prst="flowChartDelay">
              <a:avLst/>
            </a:prstGeom>
            <a:solidFill>
              <a:srgbClr val="D4D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317A2B9-E3AF-4686-84D9-FED385D48330}"/>
                </a:ext>
              </a:extLst>
            </p:cNvPr>
            <p:cNvSpPr/>
            <p:nvPr/>
          </p:nvSpPr>
          <p:spPr>
            <a:xfrm>
              <a:off x="7477123" y="1514471"/>
              <a:ext cx="4714878" cy="4986012"/>
            </a:xfrm>
            <a:prstGeom prst="rect">
              <a:avLst/>
            </a:prstGeom>
            <a:solidFill>
              <a:srgbClr val="D4D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Titre 1">
            <a:extLst>
              <a:ext uri="{FF2B5EF4-FFF2-40B4-BE49-F238E27FC236}">
                <a16:creationId xmlns:a16="http://schemas.microsoft.com/office/drawing/2014/main" id="{A4B26B33-DAC1-44CA-BF9C-7E724828297A}"/>
              </a:ext>
            </a:extLst>
          </p:cNvPr>
          <p:cNvSpPr txBox="1">
            <a:spLocks/>
          </p:cNvSpPr>
          <p:nvPr/>
        </p:nvSpPr>
        <p:spPr>
          <a:xfrm>
            <a:off x="5105397" y="3011434"/>
            <a:ext cx="6324603" cy="19920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sz="7200" dirty="0">
                <a:solidFill>
                  <a:srgbClr val="52277C"/>
                </a:solidFill>
                <a:latin typeface="Gilroy SemiBold"/>
                <a:ea typeface="+mn-ea"/>
                <a:cs typeface="+mn-cs"/>
              </a:rPr>
              <a:t>Gestion de la mémoire</a:t>
            </a:r>
            <a:endParaRPr lang="fr-FR" sz="8000" dirty="0"/>
          </a:p>
        </p:txBody>
      </p:sp>
    </p:spTree>
    <p:extLst>
      <p:ext uri="{BB962C8B-B14F-4D97-AF65-F5344CB8AC3E}">
        <p14:creationId xmlns:p14="http://schemas.microsoft.com/office/powerpoint/2010/main" val="375888164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1">
            <a:extLst>
              <a:ext uri="{FF2B5EF4-FFF2-40B4-BE49-F238E27FC236}">
                <a16:creationId xmlns:a16="http://schemas.microsoft.com/office/drawing/2014/main" id="{ECCA4FCC-5A28-40CE-B2AB-4D672BFF03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464" y="2208213"/>
            <a:ext cx="10107611" cy="827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Le </a:t>
            </a:r>
            <a:r>
              <a:rPr 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Java</a:t>
            </a: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</a:t>
            </a:r>
            <a:r>
              <a:rPr lang="fr-FR" sz="2000" b="1" dirty="0" err="1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Development</a:t>
            </a: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</a:t>
            </a:r>
            <a:r>
              <a:rPr 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Kit</a:t>
            </a: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: ensemble de bibliothèques logicielles de base du langage de programmation Java</a:t>
            </a:r>
            <a:endParaRPr lang="fr-FR" altLang="fr-FR" sz="2000" dirty="0">
              <a:solidFill>
                <a:srgbClr val="575756"/>
              </a:solidFill>
              <a:latin typeface="Questrial" panose="02000000000000000000" pitchFamily="2" charset="0"/>
              <a:cs typeface="+mn-cs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DC2300"/>
              </a:solidFill>
              <a:latin typeface="Georgia" panose="02040502050405020303" pitchFamily="18" charset="0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DC2300"/>
              </a:solidFill>
              <a:latin typeface="Georgia" panose="02040502050405020303" pitchFamily="18" charset="0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DC2300"/>
              </a:solidFill>
              <a:latin typeface="Georgia" panose="02040502050405020303" pitchFamily="18" charset="0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DC2300"/>
              </a:solidFill>
              <a:latin typeface="Georgia" panose="02040502050405020303" pitchFamily="18" charset="0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DC2300"/>
              </a:solidFill>
              <a:latin typeface="Georgia" panose="02040502050405020303" pitchFamily="18" charset="0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DC2300"/>
              </a:solidFill>
              <a:latin typeface="Georgia" panose="02040502050405020303" pitchFamily="18" charset="0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DC2300"/>
              </a:solidFill>
              <a:latin typeface="Georgia" panose="02040502050405020303" pitchFamily="18" charset="0"/>
            </a:endParaRPr>
          </a:p>
        </p:txBody>
      </p:sp>
      <p:sp>
        <p:nvSpPr>
          <p:cNvPr id="26632" name="Espace réservé du numéro de diapositive 1">
            <a:extLst>
              <a:ext uri="{FF2B5EF4-FFF2-40B4-BE49-F238E27FC236}">
                <a16:creationId xmlns:a16="http://schemas.microsoft.com/office/drawing/2014/main" id="{7A96F7E9-5F6F-4D9F-93C2-A20934B7D7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FF9ADA-934C-425E-8516-BD4EB17AC456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10" name="Text Box 1">
            <a:extLst>
              <a:ext uri="{FF2B5EF4-FFF2-40B4-BE49-F238E27FC236}">
                <a16:creationId xmlns:a16="http://schemas.microsoft.com/office/drawing/2014/main" id="{46710395-95F4-4CC5-A91D-AC591CCD25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50" y="1611236"/>
            <a:ext cx="2970150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Installation de la JDK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52D995C4-6E8D-4700-B78C-8394F089989C}"/>
              </a:ext>
            </a:extLst>
          </p:cNvPr>
          <p:cNvSpPr txBox="1">
            <a:spLocks/>
          </p:cNvSpPr>
          <p:nvPr/>
        </p:nvSpPr>
        <p:spPr>
          <a:xfrm>
            <a:off x="5578599" y="387430"/>
            <a:ext cx="6759328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Installation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8FDADDDB-24EF-4BCA-BD41-B45EBB116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464" y="3035301"/>
            <a:ext cx="10841036" cy="2483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ts val="600"/>
              </a:spcBef>
              <a:buClr>
                <a:srgbClr val="D4DC2C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Télécharger sur le lien : 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  <a:hlinkClick r:id="rId3"/>
              </a:rPr>
              <a:t>https://www.oracle.com/java/technologies/javase-jdk11-downloads.html</a:t>
            </a:r>
            <a:endParaRPr lang="fr-FR" altLang="fr-FR" sz="2000" dirty="0">
              <a:solidFill>
                <a:srgbClr val="575756"/>
              </a:solidFill>
              <a:latin typeface="Questrial" panose="02000000000000000000" pitchFamily="2" charset="0"/>
              <a:cs typeface="+mn-cs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Clr>
                <a:srgbClr val="D4DC2C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Configurer les variables d’environnements :</a:t>
            </a:r>
          </a:p>
          <a:p>
            <a:pPr marL="800100" lvl="1" indent="-342900">
              <a:spcBef>
                <a:spcPts val="600"/>
              </a:spcBef>
              <a:buClr>
                <a:srgbClr val="D4DC2C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JAVA_HOME</a:t>
            </a:r>
          </a:p>
          <a:p>
            <a:pPr marL="800100" lvl="1" indent="-342900">
              <a:spcBef>
                <a:spcPts val="600"/>
              </a:spcBef>
              <a:buClr>
                <a:srgbClr val="D4DC2C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Classpath</a:t>
            </a:r>
          </a:p>
          <a:p>
            <a:pPr marL="342900" indent="-342900">
              <a:spcBef>
                <a:spcPts val="600"/>
              </a:spcBef>
              <a:buClr>
                <a:srgbClr val="D4DC2C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Vérifier l’installation dans l’invite de commandes :</a:t>
            </a:r>
          </a:p>
        </p:txBody>
      </p:sp>
    </p:spTree>
    <p:extLst>
      <p:ext uri="{BB962C8B-B14F-4D97-AF65-F5344CB8AC3E}">
        <p14:creationId xmlns:p14="http://schemas.microsoft.com/office/powerpoint/2010/main" val="36576962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9" name="Espace réservé du numéro de diapositive 1">
            <a:extLst>
              <a:ext uri="{FF2B5EF4-FFF2-40B4-BE49-F238E27FC236}">
                <a16:creationId xmlns:a16="http://schemas.microsoft.com/office/drawing/2014/main" id="{CEB9D3DE-036C-44BB-8B53-B03121865E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E57A0B-9793-4A55-B23B-8C53A84EBAF4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383D545-9EC3-4221-B493-71EBC8A6DD4D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5165602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La gestion de la mémoire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D2D13F87-E839-44E7-A975-723CCC378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3797466" cy="544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Le ramasse-miettes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21C3D60-3679-4B6C-8C21-3490366AED63}"/>
              </a:ext>
            </a:extLst>
          </p:cNvPr>
          <p:cNvSpPr txBox="1"/>
          <p:nvPr/>
        </p:nvSpPr>
        <p:spPr>
          <a:xfrm>
            <a:off x="154048" y="2172405"/>
            <a:ext cx="6183084" cy="20451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Ou le </a:t>
            </a:r>
            <a:r>
              <a:rPr lang="fr-FR" sz="2000" b="1" dirty="0" err="1">
                <a:solidFill>
                  <a:srgbClr val="53267C"/>
                </a:solidFill>
                <a:latin typeface="Questrial" panose="02000000000000000000" pitchFamily="2" charset="0"/>
              </a:rPr>
              <a:t>garbage</a:t>
            </a: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 </a:t>
            </a:r>
            <a:r>
              <a:rPr lang="fr-FR" sz="2000" b="1" dirty="0">
                <a:solidFill>
                  <a:srgbClr val="53267C"/>
                </a:solidFill>
                <a:latin typeface="Questrial" panose="02000000000000000000" pitchFamily="2" charset="0"/>
              </a:rPr>
              <a:t>collector</a:t>
            </a: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 permet gestion automatique de la mémoire en supprimant les objets superflus</a:t>
            </a:r>
          </a:p>
          <a:p>
            <a:endParaRPr lang="fr-FR" sz="2000" dirty="0">
              <a:solidFill>
                <a:srgbClr val="575756"/>
              </a:solidFill>
              <a:latin typeface="Questrial" panose="02000000000000000000" pitchFamily="2" charset="0"/>
            </a:endParaRPr>
          </a:p>
          <a:p>
            <a:pPr marL="342900" indent="-342900">
              <a:buClr>
                <a:srgbClr val="C4CB3D"/>
              </a:buClr>
              <a:buFont typeface="Wingdings" panose="05000000000000000000" pitchFamily="2" charset="2"/>
              <a:buChar char="Ø"/>
            </a:pP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La </a:t>
            </a:r>
            <a:r>
              <a:rPr lang="fr-FR" sz="2000" b="1" dirty="0">
                <a:solidFill>
                  <a:srgbClr val="53267C"/>
                </a:solidFill>
                <a:latin typeface="Questrial" panose="02000000000000000000" pitchFamily="2" charset="0"/>
              </a:rPr>
              <a:t>JVM</a:t>
            </a: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 choisit l’algorithme le plus adapté pour lancer le </a:t>
            </a:r>
            <a:r>
              <a:rPr lang="fr-FR" sz="2000" b="1" dirty="0" err="1">
                <a:solidFill>
                  <a:srgbClr val="53267C"/>
                </a:solidFill>
                <a:latin typeface="Questrial" panose="02000000000000000000" pitchFamily="2" charset="0"/>
              </a:rPr>
              <a:t>garbage</a:t>
            </a: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 </a:t>
            </a:r>
            <a:r>
              <a:rPr lang="fr-FR" sz="2000" b="1" dirty="0">
                <a:solidFill>
                  <a:srgbClr val="53267C"/>
                </a:solidFill>
                <a:latin typeface="Questrial" panose="02000000000000000000" pitchFamily="2" charset="0"/>
              </a:rPr>
              <a:t>collector</a:t>
            </a:r>
          </a:p>
          <a:p>
            <a:pPr marL="342900" indent="-342900">
              <a:lnSpc>
                <a:spcPct val="150000"/>
              </a:lnSpc>
              <a:buClr>
                <a:srgbClr val="C4CB3D"/>
              </a:buClr>
              <a:buFont typeface="Wingdings" panose="05000000000000000000" pitchFamily="2" charset="2"/>
              <a:buChar char="Ø"/>
            </a:pP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Les objets peuvent être à la fin de leur cycle de vie</a:t>
            </a:r>
          </a:p>
        </p:txBody>
      </p:sp>
    </p:spTree>
    <p:extLst>
      <p:ext uri="{BB962C8B-B14F-4D97-AF65-F5344CB8AC3E}">
        <p14:creationId xmlns:p14="http://schemas.microsoft.com/office/powerpoint/2010/main" val="975569688"/>
      </p:ext>
    </p:extLst>
  </p:cSld>
  <p:clrMapOvr>
    <a:masterClrMapping/>
  </p:clrMapOvr>
  <p:transition spd="med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9" name="Espace réservé du numéro de diapositive 1">
            <a:extLst>
              <a:ext uri="{FF2B5EF4-FFF2-40B4-BE49-F238E27FC236}">
                <a16:creationId xmlns:a16="http://schemas.microsoft.com/office/drawing/2014/main" id="{CEB9D3DE-036C-44BB-8B53-B03121865E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E57A0B-9793-4A55-B23B-8C53A84EBAF4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383D545-9EC3-4221-B493-71EBC8A6DD4D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5165602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La gestion de la mémoire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D2D13F87-E839-44E7-A975-723CCC378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3797466" cy="544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Cycle de vie d’un objet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21C3D60-3679-4B6C-8C21-3490366AED63}"/>
              </a:ext>
            </a:extLst>
          </p:cNvPr>
          <p:cNvSpPr txBox="1"/>
          <p:nvPr/>
        </p:nvSpPr>
        <p:spPr>
          <a:xfrm>
            <a:off x="154047" y="2172405"/>
            <a:ext cx="6976095" cy="20451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C4CB3D"/>
              </a:buClr>
              <a:buFont typeface="Wingdings" panose="05000000000000000000" pitchFamily="2" charset="2"/>
              <a:buChar char="Ø"/>
            </a:pP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Le cycle commence à l’exécution du mot-clef </a:t>
            </a:r>
            <a:r>
              <a:rPr lang="fr-FR" sz="2000" b="1" dirty="0">
                <a:solidFill>
                  <a:srgbClr val="53267C"/>
                </a:solidFill>
                <a:latin typeface="Questrial" panose="02000000000000000000" pitchFamily="2" charset="0"/>
              </a:rPr>
              <a:t>new</a:t>
            </a: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. </a:t>
            </a:r>
          </a:p>
          <a:p>
            <a:pPr marL="342900" indent="-342900" algn="just">
              <a:lnSpc>
                <a:spcPct val="150000"/>
              </a:lnSpc>
              <a:buClr>
                <a:srgbClr val="C4CB3D"/>
              </a:buClr>
              <a:buFont typeface="Wingdings" panose="05000000000000000000" pitchFamily="2" charset="2"/>
              <a:buChar char="Ø"/>
            </a:pP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La mémoire est allouée sur le </a:t>
            </a:r>
            <a:r>
              <a:rPr lang="fr-FR" sz="2000" b="1" dirty="0">
                <a:solidFill>
                  <a:srgbClr val="53267C"/>
                </a:solidFill>
                <a:latin typeface="Questrial" panose="02000000000000000000" pitchFamily="2" charset="0"/>
              </a:rPr>
              <a:t>tas (</a:t>
            </a:r>
            <a:r>
              <a:rPr lang="fr-FR" sz="2000" b="1" dirty="0" err="1">
                <a:solidFill>
                  <a:srgbClr val="53267C"/>
                </a:solidFill>
                <a:latin typeface="Questrial" panose="02000000000000000000" pitchFamily="2" charset="0"/>
              </a:rPr>
              <a:t>heap</a:t>
            </a:r>
            <a:r>
              <a:rPr lang="fr-FR" sz="2000" b="1" dirty="0">
                <a:solidFill>
                  <a:srgbClr val="53267C"/>
                </a:solidFill>
                <a:latin typeface="Questrial" panose="02000000000000000000" pitchFamily="2" charset="0"/>
              </a:rPr>
              <a:t>)</a:t>
            </a: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.</a:t>
            </a:r>
          </a:p>
          <a:p>
            <a:pPr marL="342900" indent="-342900" algn="just">
              <a:buClr>
                <a:srgbClr val="C4CB3D"/>
              </a:buClr>
              <a:buFont typeface="Wingdings" panose="05000000000000000000" pitchFamily="2" charset="2"/>
              <a:buChar char="Ø"/>
            </a:pP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Le </a:t>
            </a:r>
            <a:r>
              <a:rPr lang="fr-FR" sz="2000" b="1" dirty="0" err="1">
                <a:solidFill>
                  <a:srgbClr val="53267C"/>
                </a:solidFill>
                <a:latin typeface="Questrial" panose="02000000000000000000" pitchFamily="2" charset="0"/>
              </a:rPr>
              <a:t>garbage</a:t>
            </a:r>
            <a:r>
              <a:rPr lang="fr-FR" sz="2000" b="1" dirty="0">
                <a:solidFill>
                  <a:srgbClr val="53267C"/>
                </a:solidFill>
                <a:latin typeface="Questrial" panose="02000000000000000000" pitchFamily="2" charset="0"/>
              </a:rPr>
              <a:t> collector</a:t>
            </a: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 décide qu'un objet est mort lorsqu'il n'est référencé par aucune référence. </a:t>
            </a:r>
          </a:p>
          <a:p>
            <a:pPr marL="342900" indent="-342900" algn="just">
              <a:lnSpc>
                <a:spcPct val="150000"/>
              </a:lnSpc>
              <a:buClr>
                <a:srgbClr val="C4CB3D"/>
              </a:buClr>
              <a:buFont typeface="Wingdings" panose="05000000000000000000" pitchFamily="2" charset="2"/>
              <a:buChar char="Ø"/>
            </a:pP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Le </a:t>
            </a:r>
            <a:r>
              <a:rPr lang="fr-FR" sz="2000" b="1" dirty="0" err="1">
                <a:solidFill>
                  <a:srgbClr val="53267C"/>
                </a:solidFill>
                <a:latin typeface="Questrial" panose="02000000000000000000" pitchFamily="2" charset="0"/>
              </a:rPr>
              <a:t>garbage</a:t>
            </a:r>
            <a:r>
              <a:rPr lang="fr-FR" sz="2000" b="1" dirty="0">
                <a:solidFill>
                  <a:srgbClr val="53267C"/>
                </a:solidFill>
                <a:latin typeface="Questrial" panose="02000000000000000000" pitchFamily="2" charset="0"/>
              </a:rPr>
              <a:t> collector</a:t>
            </a: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 le détruit </a:t>
            </a: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sym typeface="Wingdings" panose="05000000000000000000" pitchFamily="2" charset="2"/>
              </a:rPr>
              <a:t></a:t>
            </a: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 L’objet disparaît du tas.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03B291D-27F6-4530-939F-12BA80DE6BD0}"/>
              </a:ext>
            </a:extLst>
          </p:cNvPr>
          <p:cNvSpPr txBox="1"/>
          <p:nvPr/>
        </p:nvSpPr>
        <p:spPr>
          <a:xfrm>
            <a:off x="709220" y="4784647"/>
            <a:ext cx="93709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Clr>
                <a:srgbClr val="C4CB3D"/>
              </a:buClr>
              <a:buFont typeface="Wingdings" panose="05000000000000000000" pitchFamily="2" charset="2"/>
              <a:buChar char="Ø"/>
            </a:pPr>
            <a:r>
              <a:rPr lang="fr-FR" sz="2000" b="1" dirty="0">
                <a:solidFill>
                  <a:srgbClr val="53267C"/>
                </a:solidFill>
                <a:latin typeface="Questrial" panose="02000000000000000000" pitchFamily="2" charset="0"/>
              </a:rPr>
              <a:t>tas (</a:t>
            </a:r>
            <a:r>
              <a:rPr lang="fr-FR" sz="2000" b="1" dirty="0" err="1">
                <a:solidFill>
                  <a:srgbClr val="53267C"/>
                </a:solidFill>
                <a:latin typeface="Questrial" panose="02000000000000000000" pitchFamily="2" charset="0"/>
              </a:rPr>
              <a:t>heap</a:t>
            </a:r>
            <a:r>
              <a:rPr lang="fr-FR" sz="2000" b="1" dirty="0">
                <a:solidFill>
                  <a:srgbClr val="53267C"/>
                </a:solidFill>
                <a:latin typeface="Questrial" panose="02000000000000000000" pitchFamily="2" charset="0"/>
              </a:rPr>
              <a:t>)</a:t>
            </a:r>
            <a:r>
              <a:rPr lang="fr-FR" sz="2000" b="1" dirty="0">
                <a:solidFill>
                  <a:srgbClr val="575756"/>
                </a:solidFill>
                <a:latin typeface="Questrial" panose="02000000000000000000" pitchFamily="2" charset="0"/>
              </a:rPr>
              <a:t> : </a:t>
            </a: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partie de la mémoire réservée au allocations dynamiques. </a:t>
            </a:r>
            <a:endParaRPr lang="fr-FR" sz="2000" b="1" dirty="0">
              <a:solidFill>
                <a:srgbClr val="53267C"/>
              </a:solidFill>
              <a:latin typeface="Questrial" panose="02000000000000000000" pitchFamily="2" charset="0"/>
            </a:endParaRPr>
          </a:p>
          <a:p>
            <a:pPr marL="342900" indent="-342900" algn="just">
              <a:buClr>
                <a:srgbClr val="C4CB3D"/>
              </a:buClr>
              <a:buFont typeface="Wingdings" panose="05000000000000000000" pitchFamily="2" charset="2"/>
              <a:buChar char="Ø"/>
            </a:pPr>
            <a:r>
              <a:rPr lang="fr-FR" sz="2000" b="1" dirty="0">
                <a:solidFill>
                  <a:srgbClr val="53267C"/>
                </a:solidFill>
                <a:latin typeface="Questrial" panose="02000000000000000000" pitchFamily="2" charset="0"/>
              </a:rPr>
              <a:t>pile (Stack) </a:t>
            </a: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 : partie de la mémoire fonctionnant en FILO réservé au variables locales.</a:t>
            </a:r>
            <a:endParaRPr lang="fr-FR" sz="2000" b="1" dirty="0">
              <a:solidFill>
                <a:srgbClr val="575756"/>
              </a:solidFill>
              <a:latin typeface="Questrial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5348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9" name="Espace réservé du numéro de diapositive 1">
            <a:extLst>
              <a:ext uri="{FF2B5EF4-FFF2-40B4-BE49-F238E27FC236}">
                <a16:creationId xmlns:a16="http://schemas.microsoft.com/office/drawing/2014/main" id="{CEB9D3DE-036C-44BB-8B53-B03121865E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E57A0B-9793-4A55-B23B-8C53A84EBAF4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383D545-9EC3-4221-B493-71EBC8A6DD4D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5165602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La gestion de la mémoire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D2D13F87-E839-44E7-A975-723CCC378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3797466" cy="544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Algorithmes de destruction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03B291D-27F6-4530-939F-12BA80DE6BD0}"/>
              </a:ext>
            </a:extLst>
          </p:cNvPr>
          <p:cNvSpPr txBox="1"/>
          <p:nvPr/>
        </p:nvSpPr>
        <p:spPr>
          <a:xfrm>
            <a:off x="154048" y="2114453"/>
            <a:ext cx="937095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rgbClr val="C4CB3D"/>
              </a:buClr>
            </a:pP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L'algorithme simple : parcourir l'ensemble du tas et vérifier chaque objet</a:t>
            </a:r>
          </a:p>
          <a:p>
            <a:pPr marL="342900" indent="-342900" algn="just">
              <a:buClr>
                <a:srgbClr val="C4CB3D"/>
              </a:buClr>
              <a:buFont typeface="Wingdings" panose="05000000000000000000" pitchFamily="2" charset="2"/>
              <a:buChar char="Ø"/>
            </a:pP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Consomme plus de ressources si le tas est grand</a:t>
            </a:r>
          </a:p>
          <a:p>
            <a:pPr algn="just">
              <a:buClr>
                <a:srgbClr val="C4CB3D"/>
              </a:buClr>
            </a:pPr>
            <a:endParaRPr lang="fr-FR" sz="2000" dirty="0">
              <a:solidFill>
                <a:srgbClr val="575756"/>
              </a:solidFill>
              <a:latin typeface="Questrial" panose="02000000000000000000" pitchFamily="2" charset="0"/>
            </a:endParaRPr>
          </a:p>
          <a:p>
            <a:pPr algn="just">
              <a:buClr>
                <a:srgbClr val="C4CB3D"/>
              </a:buClr>
            </a:pP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Besoin d’algorithme plus intelligent : algorithme pour mémoire </a:t>
            </a:r>
            <a:r>
              <a:rPr lang="fr-FR" sz="2000" b="1" dirty="0">
                <a:solidFill>
                  <a:srgbClr val="53267C"/>
                </a:solidFill>
                <a:latin typeface="Questrial" panose="02000000000000000000" pitchFamily="2" charset="0"/>
              </a:rPr>
              <a:t>générationnelle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1EF23E8-5581-4DB4-9E97-2445CE96C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183" y="3439360"/>
            <a:ext cx="6492599" cy="3158767"/>
          </a:xfrm>
          <a:prstGeom prst="rect">
            <a:avLst/>
          </a:prstGeom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E71D30A3-3C40-4149-84E7-572097651CBE}"/>
              </a:ext>
            </a:extLst>
          </p:cNvPr>
          <p:cNvGrpSpPr/>
          <p:nvPr/>
        </p:nvGrpSpPr>
        <p:grpSpPr>
          <a:xfrm>
            <a:off x="250906" y="4415206"/>
            <a:ext cx="3439351" cy="1663116"/>
            <a:chOff x="6150963" y="1185851"/>
            <a:chExt cx="3439351" cy="1663116"/>
          </a:xfrm>
        </p:grpSpPr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D380F74E-C6C6-478B-9F65-178F50A8FD1A}"/>
                </a:ext>
              </a:extLst>
            </p:cNvPr>
            <p:cNvSpPr txBox="1"/>
            <p:nvPr/>
          </p:nvSpPr>
          <p:spPr>
            <a:xfrm>
              <a:off x="6150963" y="1185851"/>
              <a:ext cx="224192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buClr>
                  <a:srgbClr val="C4CB3D"/>
                </a:buClr>
              </a:pPr>
              <a:r>
                <a:rPr lang="en-US" sz="2000" dirty="0">
                  <a:solidFill>
                    <a:srgbClr val="53267C"/>
                  </a:solidFill>
                  <a:latin typeface="Questrial" panose="02000000000000000000" pitchFamily="2" charset="0"/>
                </a:rPr>
                <a:t>Les </a:t>
              </a:r>
              <a:r>
                <a:rPr lang="en-US" sz="2000" dirty="0" err="1">
                  <a:solidFill>
                    <a:srgbClr val="53267C"/>
                  </a:solidFill>
                  <a:latin typeface="Questrial" panose="02000000000000000000" pitchFamily="2" charset="0"/>
                </a:rPr>
                <a:t>objets</a:t>
              </a:r>
              <a:r>
                <a:rPr lang="en-US" sz="2000" dirty="0">
                  <a:solidFill>
                    <a:srgbClr val="53267C"/>
                  </a:solidFill>
                  <a:latin typeface="Questrial" panose="02000000000000000000" pitchFamily="2" charset="0"/>
                </a:rPr>
                <a:t> </a:t>
              </a:r>
              <a:r>
                <a:rPr lang="en-US" sz="2000" dirty="0" err="1">
                  <a:solidFill>
                    <a:srgbClr val="53267C"/>
                  </a:solidFill>
                  <a:latin typeface="Questrial" panose="02000000000000000000" pitchFamily="2" charset="0"/>
                </a:rPr>
                <a:t>jeunes</a:t>
              </a:r>
              <a:endParaRPr lang="fr-FR" sz="2000" dirty="0">
                <a:solidFill>
                  <a:srgbClr val="53267C"/>
                </a:solidFill>
                <a:latin typeface="Questrial" panose="02000000000000000000" pitchFamily="2" charset="0"/>
              </a:endParaRPr>
            </a:p>
          </p:txBody>
        </p:sp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D1994122-D595-4060-A539-C22F7440F54B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7271924" y="1585961"/>
              <a:ext cx="2318390" cy="1263006"/>
            </a:xfrm>
            <a:prstGeom prst="straightConnector1">
              <a:avLst/>
            </a:prstGeom>
            <a:ln w="28575">
              <a:solidFill>
                <a:srgbClr val="53267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1BCBB70B-6BB4-4A80-B16A-B774EEB202A9}"/>
              </a:ext>
            </a:extLst>
          </p:cNvPr>
          <p:cNvGrpSpPr/>
          <p:nvPr/>
        </p:nvGrpSpPr>
        <p:grpSpPr>
          <a:xfrm>
            <a:off x="8856088" y="2922405"/>
            <a:ext cx="3181863" cy="1892911"/>
            <a:chOff x="6051218" y="1674720"/>
            <a:chExt cx="3181863" cy="1892911"/>
          </a:xfrm>
        </p:grpSpPr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30EBF58C-59FF-44FF-8939-EA0A1D8740E5}"/>
                </a:ext>
              </a:extLst>
            </p:cNvPr>
            <p:cNvSpPr txBox="1"/>
            <p:nvPr/>
          </p:nvSpPr>
          <p:spPr>
            <a:xfrm>
              <a:off x="6146078" y="1674720"/>
              <a:ext cx="30870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buClr>
                  <a:srgbClr val="C4CB3D"/>
                </a:buClr>
              </a:pPr>
              <a:r>
                <a:rPr lang="en-US" sz="2000" dirty="0">
                  <a:solidFill>
                    <a:srgbClr val="53267C"/>
                  </a:solidFill>
                  <a:latin typeface="Questrial" panose="02000000000000000000" pitchFamily="2" charset="0"/>
                </a:rPr>
                <a:t>Virtual : </a:t>
              </a:r>
              <a:r>
                <a:rPr lang="en-US" sz="2000" dirty="0" err="1">
                  <a:solidFill>
                    <a:srgbClr val="53267C"/>
                  </a:solidFill>
                  <a:latin typeface="Questrial" panose="02000000000000000000" pitchFamily="2" charset="0"/>
                </a:rPr>
                <a:t>réservé</a:t>
              </a:r>
              <a:r>
                <a:rPr lang="en-US" sz="2000" dirty="0">
                  <a:solidFill>
                    <a:srgbClr val="53267C"/>
                  </a:solidFill>
                  <a:latin typeface="Questrial" panose="02000000000000000000" pitchFamily="2" charset="0"/>
                </a:rPr>
                <a:t> au </a:t>
              </a:r>
              <a:r>
                <a:rPr lang="en-US" sz="2000" dirty="0" err="1">
                  <a:solidFill>
                    <a:srgbClr val="53267C"/>
                  </a:solidFill>
                  <a:latin typeface="Questrial" panose="02000000000000000000" pitchFamily="2" charset="0"/>
                </a:rPr>
                <a:t>système</a:t>
              </a:r>
              <a:endParaRPr lang="fr-FR" sz="2000" dirty="0">
                <a:solidFill>
                  <a:srgbClr val="53267C"/>
                </a:solidFill>
                <a:latin typeface="Questrial" panose="02000000000000000000" pitchFamily="2" charset="0"/>
              </a:endParaRPr>
            </a:p>
          </p:txBody>
        </p: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5476746B-689A-4E5B-933F-10ACC6034654}"/>
                </a:ext>
              </a:extLst>
            </p:cNvPr>
            <p:cNvCxnSpPr>
              <a:cxnSpLocks/>
              <a:stCxn id="19" idx="2"/>
            </p:cNvCxnSpPr>
            <p:nvPr/>
          </p:nvCxnSpPr>
          <p:spPr>
            <a:xfrm flipH="1">
              <a:off x="6051218" y="2074830"/>
              <a:ext cx="1638362" cy="1492801"/>
            </a:xfrm>
            <a:prstGeom prst="straightConnector1">
              <a:avLst/>
            </a:prstGeom>
            <a:ln w="28575">
              <a:solidFill>
                <a:srgbClr val="53267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2B23FDD8-80BC-4238-9004-D7F3F354C552}"/>
              </a:ext>
            </a:extLst>
          </p:cNvPr>
          <p:cNvGrpSpPr/>
          <p:nvPr/>
        </p:nvGrpSpPr>
        <p:grpSpPr>
          <a:xfrm>
            <a:off x="8624711" y="5307035"/>
            <a:ext cx="3648398" cy="891829"/>
            <a:chOff x="5584683" y="1674720"/>
            <a:chExt cx="3648398" cy="891829"/>
          </a:xfrm>
        </p:grpSpPr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9168779A-E0F8-4154-95C8-96C6284589B1}"/>
                </a:ext>
              </a:extLst>
            </p:cNvPr>
            <p:cNvSpPr txBox="1"/>
            <p:nvPr/>
          </p:nvSpPr>
          <p:spPr>
            <a:xfrm>
              <a:off x="6146078" y="1674720"/>
              <a:ext cx="30870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buClr>
                  <a:srgbClr val="C4CB3D"/>
                </a:buClr>
              </a:pPr>
              <a:r>
                <a:rPr lang="en-US" sz="2000" dirty="0">
                  <a:solidFill>
                    <a:srgbClr val="53267C"/>
                  </a:solidFill>
                  <a:latin typeface="Questrial" panose="02000000000000000000" pitchFamily="2" charset="0"/>
                </a:rPr>
                <a:t>perm : </a:t>
              </a:r>
              <a:r>
                <a:rPr lang="en-US" sz="2000" dirty="0" err="1">
                  <a:solidFill>
                    <a:srgbClr val="53267C"/>
                  </a:solidFill>
                  <a:latin typeface="Questrial" panose="02000000000000000000" pitchFamily="2" charset="0"/>
                </a:rPr>
                <a:t>objets</a:t>
              </a:r>
              <a:r>
                <a:rPr lang="en-US" sz="2000" dirty="0">
                  <a:solidFill>
                    <a:srgbClr val="53267C"/>
                  </a:solidFill>
                  <a:latin typeface="Questrial" panose="02000000000000000000" pitchFamily="2" charset="0"/>
                </a:rPr>
                <a:t> permanents</a:t>
              </a:r>
              <a:endParaRPr lang="fr-FR" sz="2000" dirty="0">
                <a:solidFill>
                  <a:srgbClr val="53267C"/>
                </a:solidFill>
                <a:latin typeface="Questrial" panose="02000000000000000000" pitchFamily="2" charset="0"/>
              </a:endParaRPr>
            </a:p>
          </p:txBody>
        </p:sp>
        <p:cxnSp>
          <p:nvCxnSpPr>
            <p:cNvPr id="26" name="Connecteur droit avec flèche 25">
              <a:extLst>
                <a:ext uri="{FF2B5EF4-FFF2-40B4-BE49-F238E27FC236}">
                  <a16:creationId xmlns:a16="http://schemas.microsoft.com/office/drawing/2014/main" id="{76AAA2A8-5D4B-4DE2-973C-B86EBCC7BC39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 flipH="1">
              <a:off x="5584683" y="2074830"/>
              <a:ext cx="2104897" cy="491719"/>
            </a:xfrm>
            <a:prstGeom prst="straightConnector1">
              <a:avLst/>
            </a:prstGeom>
            <a:ln w="28575">
              <a:solidFill>
                <a:srgbClr val="53267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3776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Espace réservé du numéro de diapositive 1">
            <a:extLst>
              <a:ext uri="{FF2B5EF4-FFF2-40B4-BE49-F238E27FC236}">
                <a16:creationId xmlns:a16="http://schemas.microsoft.com/office/drawing/2014/main" id="{A84CEACF-C82F-4F99-80F1-940966D0C1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E37DF4-1068-499B-9D1B-5448C7AC6950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8909F27-3C8F-464F-9DD0-922718A2AB30}"/>
              </a:ext>
            </a:extLst>
          </p:cNvPr>
          <p:cNvSpPr txBox="1">
            <a:spLocks/>
          </p:cNvSpPr>
          <p:nvPr/>
        </p:nvSpPr>
        <p:spPr>
          <a:xfrm>
            <a:off x="5261222" y="154395"/>
            <a:ext cx="6759328" cy="11134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7A11004E-FB89-4A5C-8981-6913E215E655}"/>
              </a:ext>
            </a:extLst>
          </p:cNvPr>
          <p:cNvGrpSpPr/>
          <p:nvPr/>
        </p:nvGrpSpPr>
        <p:grpSpPr>
          <a:xfrm>
            <a:off x="2314574" y="1514471"/>
            <a:ext cx="9877427" cy="4986012"/>
            <a:chOff x="2314574" y="1514471"/>
            <a:chExt cx="9877427" cy="4986012"/>
          </a:xfrm>
        </p:grpSpPr>
        <p:sp>
          <p:nvSpPr>
            <p:cNvPr id="5" name="Organigramme : Délai 4">
              <a:extLst>
                <a:ext uri="{FF2B5EF4-FFF2-40B4-BE49-F238E27FC236}">
                  <a16:creationId xmlns:a16="http://schemas.microsoft.com/office/drawing/2014/main" id="{D59BF69A-F466-4764-BC95-DAD3D7EEB8C7}"/>
                </a:ext>
              </a:extLst>
            </p:cNvPr>
            <p:cNvSpPr/>
            <p:nvPr/>
          </p:nvSpPr>
          <p:spPr>
            <a:xfrm rot="10800000">
              <a:off x="2314574" y="1514471"/>
              <a:ext cx="5162548" cy="4986011"/>
            </a:xfrm>
            <a:prstGeom prst="flowChartDelay">
              <a:avLst/>
            </a:prstGeom>
            <a:solidFill>
              <a:srgbClr val="D4D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317A2B9-E3AF-4686-84D9-FED385D48330}"/>
                </a:ext>
              </a:extLst>
            </p:cNvPr>
            <p:cNvSpPr/>
            <p:nvPr/>
          </p:nvSpPr>
          <p:spPr>
            <a:xfrm>
              <a:off x="7477123" y="1514471"/>
              <a:ext cx="4714878" cy="4986012"/>
            </a:xfrm>
            <a:prstGeom prst="rect">
              <a:avLst/>
            </a:prstGeom>
            <a:solidFill>
              <a:srgbClr val="D4D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Titre 1">
            <a:extLst>
              <a:ext uri="{FF2B5EF4-FFF2-40B4-BE49-F238E27FC236}">
                <a16:creationId xmlns:a16="http://schemas.microsoft.com/office/drawing/2014/main" id="{A4B26B33-DAC1-44CA-BF9C-7E724828297A}"/>
              </a:ext>
            </a:extLst>
          </p:cNvPr>
          <p:cNvSpPr txBox="1">
            <a:spLocks/>
          </p:cNvSpPr>
          <p:nvPr/>
        </p:nvSpPr>
        <p:spPr>
          <a:xfrm>
            <a:off x="5105397" y="3011434"/>
            <a:ext cx="6324603" cy="19920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sz="7200" dirty="0">
                <a:solidFill>
                  <a:srgbClr val="52277C"/>
                </a:solidFill>
                <a:latin typeface="Gilroy SemiBold"/>
                <a:ea typeface="+mn-ea"/>
                <a:cs typeface="+mn-cs"/>
              </a:rPr>
              <a:t>Les bonnes pratiques</a:t>
            </a:r>
            <a:endParaRPr lang="fr-FR" sz="8000" dirty="0"/>
          </a:p>
        </p:txBody>
      </p:sp>
    </p:spTree>
    <p:extLst>
      <p:ext uri="{BB962C8B-B14F-4D97-AF65-F5344CB8AC3E}">
        <p14:creationId xmlns:p14="http://schemas.microsoft.com/office/powerpoint/2010/main" val="3291549159"/>
      </p:ext>
    </p:extLst>
  </p:cSld>
  <p:clrMapOvr>
    <a:masterClrMapping/>
  </p:clrMapOvr>
  <p:transition spd="med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Espace réservé du numéro de diapositive 1">
            <a:extLst>
              <a:ext uri="{FF2B5EF4-FFF2-40B4-BE49-F238E27FC236}">
                <a16:creationId xmlns:a16="http://schemas.microsoft.com/office/drawing/2014/main" id="{A84CEACF-C82F-4F99-80F1-940966D0C1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E37DF4-1068-499B-9D1B-5448C7AC6950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8909F27-3C8F-464F-9DD0-922718A2AB30}"/>
              </a:ext>
            </a:extLst>
          </p:cNvPr>
          <p:cNvSpPr txBox="1">
            <a:spLocks/>
          </p:cNvSpPr>
          <p:nvPr/>
        </p:nvSpPr>
        <p:spPr>
          <a:xfrm>
            <a:off x="5261222" y="154395"/>
            <a:ext cx="6759328" cy="11134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7A11004E-FB89-4A5C-8981-6913E215E655}"/>
              </a:ext>
            </a:extLst>
          </p:cNvPr>
          <p:cNvGrpSpPr/>
          <p:nvPr/>
        </p:nvGrpSpPr>
        <p:grpSpPr>
          <a:xfrm>
            <a:off x="2314574" y="1514471"/>
            <a:ext cx="9877427" cy="4986012"/>
            <a:chOff x="2314574" y="1514471"/>
            <a:chExt cx="9877427" cy="4986012"/>
          </a:xfrm>
        </p:grpSpPr>
        <p:sp>
          <p:nvSpPr>
            <p:cNvPr id="5" name="Organigramme : Délai 4">
              <a:extLst>
                <a:ext uri="{FF2B5EF4-FFF2-40B4-BE49-F238E27FC236}">
                  <a16:creationId xmlns:a16="http://schemas.microsoft.com/office/drawing/2014/main" id="{D59BF69A-F466-4764-BC95-DAD3D7EEB8C7}"/>
                </a:ext>
              </a:extLst>
            </p:cNvPr>
            <p:cNvSpPr/>
            <p:nvPr/>
          </p:nvSpPr>
          <p:spPr>
            <a:xfrm rot="10800000">
              <a:off x="2314574" y="1514471"/>
              <a:ext cx="5162548" cy="4986011"/>
            </a:xfrm>
            <a:prstGeom prst="flowChartDelay">
              <a:avLst/>
            </a:prstGeom>
            <a:solidFill>
              <a:srgbClr val="D4D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317A2B9-E3AF-4686-84D9-FED385D48330}"/>
                </a:ext>
              </a:extLst>
            </p:cNvPr>
            <p:cNvSpPr/>
            <p:nvPr/>
          </p:nvSpPr>
          <p:spPr>
            <a:xfrm>
              <a:off x="7477123" y="1514471"/>
              <a:ext cx="4714878" cy="4986012"/>
            </a:xfrm>
            <a:prstGeom prst="rect">
              <a:avLst/>
            </a:prstGeom>
            <a:solidFill>
              <a:srgbClr val="D4D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Titre 1">
            <a:extLst>
              <a:ext uri="{FF2B5EF4-FFF2-40B4-BE49-F238E27FC236}">
                <a16:creationId xmlns:a16="http://schemas.microsoft.com/office/drawing/2014/main" id="{A4B26B33-DAC1-44CA-BF9C-7E724828297A}"/>
              </a:ext>
            </a:extLst>
          </p:cNvPr>
          <p:cNvSpPr txBox="1">
            <a:spLocks/>
          </p:cNvSpPr>
          <p:nvPr/>
        </p:nvSpPr>
        <p:spPr>
          <a:xfrm>
            <a:off x="5019672" y="2935914"/>
            <a:ext cx="6324603" cy="21431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sz="7200" dirty="0">
                <a:solidFill>
                  <a:srgbClr val="52277C"/>
                </a:solidFill>
                <a:latin typeface="Gilroy SemiBold"/>
                <a:ea typeface="+mn-ea"/>
                <a:cs typeface="+mn-cs"/>
              </a:rPr>
              <a:t>Merci pour votre attention</a:t>
            </a:r>
            <a:endParaRPr lang="fr-FR" sz="8000" dirty="0"/>
          </a:p>
        </p:txBody>
      </p:sp>
    </p:spTree>
    <p:extLst>
      <p:ext uri="{BB962C8B-B14F-4D97-AF65-F5344CB8AC3E}">
        <p14:creationId xmlns:p14="http://schemas.microsoft.com/office/powerpoint/2010/main" val="293601995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2" name="Espace réservé du numéro de diapositive 1">
            <a:extLst>
              <a:ext uri="{FF2B5EF4-FFF2-40B4-BE49-F238E27FC236}">
                <a16:creationId xmlns:a16="http://schemas.microsoft.com/office/drawing/2014/main" id="{7A96F7E9-5F6F-4D9F-93C2-A20934B7D7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FF9ADA-934C-425E-8516-BD4EB17AC456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10" name="Text Box 1">
            <a:extLst>
              <a:ext uri="{FF2B5EF4-FFF2-40B4-BE49-F238E27FC236}">
                <a16:creationId xmlns:a16="http://schemas.microsoft.com/office/drawing/2014/main" id="{46710395-95F4-4CC5-A91D-AC591CCD25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50" y="1611236"/>
            <a:ext cx="2970150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Installation de la JDK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52D995C4-6E8D-4700-B78C-8394F089989C}"/>
              </a:ext>
            </a:extLst>
          </p:cNvPr>
          <p:cNvSpPr txBox="1">
            <a:spLocks/>
          </p:cNvSpPr>
          <p:nvPr/>
        </p:nvSpPr>
        <p:spPr>
          <a:xfrm>
            <a:off x="5578599" y="387430"/>
            <a:ext cx="6759328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Installation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D8CD3E0-90C5-403D-ABE1-39BEE97C2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84" y="2138878"/>
            <a:ext cx="5428196" cy="410952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0BE2C02-2AB0-4395-A308-038BDB5D8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2138879"/>
            <a:ext cx="5428195" cy="410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2907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2" name="Espace réservé du numéro de diapositive 1">
            <a:extLst>
              <a:ext uri="{FF2B5EF4-FFF2-40B4-BE49-F238E27FC236}">
                <a16:creationId xmlns:a16="http://schemas.microsoft.com/office/drawing/2014/main" id="{7A96F7E9-5F6F-4D9F-93C2-A20934B7D7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FF9ADA-934C-425E-8516-BD4EB17AC456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10" name="Text Box 1">
            <a:extLst>
              <a:ext uri="{FF2B5EF4-FFF2-40B4-BE49-F238E27FC236}">
                <a16:creationId xmlns:a16="http://schemas.microsoft.com/office/drawing/2014/main" id="{46710395-95F4-4CC5-A91D-AC591CCD25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50" y="1611236"/>
            <a:ext cx="2970150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Installation de la JDK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52D995C4-6E8D-4700-B78C-8394F089989C}"/>
              </a:ext>
            </a:extLst>
          </p:cNvPr>
          <p:cNvSpPr txBox="1">
            <a:spLocks/>
          </p:cNvSpPr>
          <p:nvPr/>
        </p:nvSpPr>
        <p:spPr>
          <a:xfrm>
            <a:off x="5578599" y="387430"/>
            <a:ext cx="6759328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Installation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6B2FB97-6B3E-4BF4-AB2B-C17494596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125" y="1020033"/>
            <a:ext cx="4133949" cy="5450537"/>
          </a:xfrm>
          <a:prstGeom prst="rect">
            <a:avLst/>
          </a:prstGeom>
        </p:spPr>
      </p:pic>
      <p:sp>
        <p:nvSpPr>
          <p:cNvPr id="13" name="Text Box 1">
            <a:extLst>
              <a:ext uri="{FF2B5EF4-FFF2-40B4-BE49-F238E27FC236}">
                <a16:creationId xmlns:a16="http://schemas.microsoft.com/office/drawing/2014/main" id="{D2508A5C-B031-406F-853E-695F5512DC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50" y="2655888"/>
            <a:ext cx="6894450" cy="2144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marL="342900" indent="-342900">
              <a:spcBef>
                <a:spcPts val="600"/>
              </a:spcBef>
              <a:buClr>
                <a:srgbClr val="D4DC2C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Sélectionner </a:t>
            </a:r>
            <a:r>
              <a:rPr 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Panneau</a:t>
            </a: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</a:t>
            </a:r>
            <a:r>
              <a:rPr 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de</a:t>
            </a: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</a:t>
            </a:r>
            <a:r>
              <a:rPr 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contrôle</a:t>
            </a: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, puis </a:t>
            </a:r>
            <a:r>
              <a:rPr 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Système</a:t>
            </a: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.</a:t>
            </a:r>
          </a:p>
          <a:p>
            <a:pPr marL="342900" indent="-342900">
              <a:spcBef>
                <a:spcPts val="600"/>
              </a:spcBef>
              <a:buClr>
                <a:srgbClr val="D4DC2C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Cliquer sur </a:t>
            </a:r>
            <a:r>
              <a:rPr 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Paramètres</a:t>
            </a: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</a:t>
            </a:r>
            <a:r>
              <a:rPr 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Systèmes</a:t>
            </a: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</a:t>
            </a:r>
            <a:r>
              <a:rPr 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Avancés</a:t>
            </a: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et ensuite sur </a:t>
            </a:r>
            <a:r>
              <a:rPr 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Variables</a:t>
            </a: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</a:t>
            </a:r>
            <a:r>
              <a:rPr 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d'environnement</a:t>
            </a: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.</a:t>
            </a:r>
          </a:p>
          <a:p>
            <a:pPr marL="800100" lvl="1" indent="-342900">
              <a:spcBef>
                <a:spcPts val="600"/>
              </a:spcBef>
              <a:buClr>
                <a:srgbClr val="D4DC2C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Ajouter à </a:t>
            </a:r>
            <a:r>
              <a:rPr lang="fr-FR" altLang="fr-FR" sz="2000" dirty="0" err="1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path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: C:\Program Files\Java\jdk-11.0.10\bin</a:t>
            </a:r>
          </a:p>
          <a:p>
            <a:pPr marL="800100" lvl="1" indent="-342900">
              <a:spcBef>
                <a:spcPts val="600"/>
              </a:spcBef>
              <a:buClr>
                <a:srgbClr val="D4DC2C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Ajouter JAVA_HOME : C:\Program Files\Java\jdk-11.0.10</a:t>
            </a: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DC2300"/>
              </a:solidFill>
              <a:latin typeface="Georgia" panose="02040502050405020303" pitchFamily="18" charset="0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DC2300"/>
              </a:solidFill>
              <a:latin typeface="Georgia" panose="02040502050405020303" pitchFamily="18" charset="0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DC2300"/>
              </a:solidFill>
              <a:latin typeface="Georgia" panose="02040502050405020303" pitchFamily="18" charset="0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DC2300"/>
              </a:solidFill>
              <a:latin typeface="Georgia" panose="02040502050405020303" pitchFamily="18" charset="0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DC2300"/>
              </a:solidFill>
              <a:latin typeface="Georgia" panose="02040502050405020303" pitchFamily="18" charset="0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DC23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4032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2" name="Espace réservé du numéro de diapositive 1">
            <a:extLst>
              <a:ext uri="{FF2B5EF4-FFF2-40B4-BE49-F238E27FC236}">
                <a16:creationId xmlns:a16="http://schemas.microsoft.com/office/drawing/2014/main" id="{7A96F7E9-5F6F-4D9F-93C2-A20934B7D7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FF9ADA-934C-425E-8516-BD4EB17AC456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10" name="Text Box 1">
            <a:extLst>
              <a:ext uri="{FF2B5EF4-FFF2-40B4-BE49-F238E27FC236}">
                <a16:creationId xmlns:a16="http://schemas.microsoft.com/office/drawing/2014/main" id="{46710395-95F4-4CC5-A91D-AC591CCD25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50" y="1611236"/>
            <a:ext cx="2970150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Installation de la JDK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52D995C4-6E8D-4700-B78C-8394F089989C}"/>
              </a:ext>
            </a:extLst>
          </p:cNvPr>
          <p:cNvSpPr txBox="1">
            <a:spLocks/>
          </p:cNvSpPr>
          <p:nvPr/>
        </p:nvSpPr>
        <p:spPr>
          <a:xfrm>
            <a:off x="5578599" y="387430"/>
            <a:ext cx="6759328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Installation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101AA6-FCF7-4A16-AF33-ECC05DB7F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125" y="2181160"/>
            <a:ext cx="8211977" cy="370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995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2" name="Espace réservé du numéro de diapositive 1">
            <a:extLst>
              <a:ext uri="{FF2B5EF4-FFF2-40B4-BE49-F238E27FC236}">
                <a16:creationId xmlns:a16="http://schemas.microsoft.com/office/drawing/2014/main" id="{7A96F7E9-5F6F-4D9F-93C2-A20934B7D7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FF9ADA-934C-425E-8516-BD4EB17AC456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10" name="Text Box 1">
            <a:extLst>
              <a:ext uri="{FF2B5EF4-FFF2-40B4-BE49-F238E27FC236}">
                <a16:creationId xmlns:a16="http://schemas.microsoft.com/office/drawing/2014/main" id="{46710395-95F4-4CC5-A91D-AC591CCD25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50" y="1611236"/>
            <a:ext cx="2970150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Installation de </a:t>
            </a:r>
            <a:r>
              <a:rPr lang="fr-FR" altLang="fr-FR" sz="2400" dirty="0" err="1">
                <a:solidFill>
                  <a:srgbClr val="52277C"/>
                </a:solidFill>
                <a:latin typeface="+mn-lt"/>
                <a:cs typeface="+mn-cs"/>
              </a:rPr>
              <a:t>eclipse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52D995C4-6E8D-4700-B78C-8394F089989C}"/>
              </a:ext>
            </a:extLst>
          </p:cNvPr>
          <p:cNvSpPr txBox="1">
            <a:spLocks/>
          </p:cNvSpPr>
          <p:nvPr/>
        </p:nvSpPr>
        <p:spPr>
          <a:xfrm>
            <a:off x="5578599" y="387430"/>
            <a:ext cx="6759328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Installation</a:t>
            </a:r>
          </a:p>
        </p:txBody>
      </p:sp>
      <p:sp>
        <p:nvSpPr>
          <p:cNvPr id="7" name="Text Box 1">
            <a:extLst>
              <a:ext uri="{FF2B5EF4-FFF2-40B4-BE49-F238E27FC236}">
                <a16:creationId xmlns:a16="http://schemas.microsoft.com/office/drawing/2014/main" id="{8D739648-CCED-4223-B248-A4AB21D9B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464" y="2208212"/>
            <a:ext cx="5078411" cy="1108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L’IDE </a:t>
            </a:r>
            <a:r>
              <a:rPr lang="fr-FR" sz="2000" b="1" dirty="0" err="1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eclipse</a:t>
            </a: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fait partie des environnement de développement les plus utilisés par la communauté des développeurs Java.</a:t>
            </a:r>
            <a:endParaRPr lang="fr-FR" altLang="fr-FR" sz="2000" dirty="0">
              <a:solidFill>
                <a:srgbClr val="DC2300"/>
              </a:solidFill>
              <a:latin typeface="Georgia" panose="02040502050405020303" pitchFamily="18" charset="0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DC2300"/>
              </a:solidFill>
              <a:latin typeface="Georgia" panose="02040502050405020303" pitchFamily="18" charset="0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DC2300"/>
              </a:solidFill>
              <a:latin typeface="Georgia" panose="02040502050405020303" pitchFamily="18" charset="0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DC2300"/>
              </a:solidFill>
              <a:latin typeface="Georgia" panose="02040502050405020303" pitchFamily="18" charset="0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DC2300"/>
              </a:solidFill>
              <a:latin typeface="Georgia" panose="02040502050405020303" pitchFamily="18" charset="0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DC2300"/>
              </a:solidFill>
              <a:latin typeface="Georgia" panose="02040502050405020303" pitchFamily="18" charset="0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DC2300"/>
              </a:solidFill>
              <a:latin typeface="Georgia" panose="02040502050405020303" pitchFamily="18" charset="0"/>
            </a:endParaRP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2929F802-D58D-469B-8D1A-5E34370D5E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464" y="3541622"/>
            <a:ext cx="4678361" cy="1275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marL="342900" indent="-342900">
              <a:spcBef>
                <a:spcPts val="600"/>
              </a:spcBef>
              <a:buClr>
                <a:srgbClr val="D4DC2C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Télécharger sur le lien : 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  <a:hlinkClick r:id="rId3"/>
              </a:rPr>
              <a:t>https://www.eclipse.org/downloads/</a:t>
            </a:r>
            <a:endParaRPr lang="fr-FR" altLang="fr-FR" sz="2000" dirty="0">
              <a:solidFill>
                <a:srgbClr val="575756"/>
              </a:solidFill>
              <a:latin typeface="Questrial" panose="02000000000000000000" pitchFamily="2" charset="0"/>
              <a:cs typeface="+mn-cs"/>
            </a:endParaRPr>
          </a:p>
          <a:p>
            <a:pPr marL="800100" lvl="1" indent="-342900">
              <a:spcBef>
                <a:spcPts val="600"/>
              </a:spcBef>
              <a:buClr>
                <a:srgbClr val="D4DC2C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Suivre les instructions de l’installer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0A04CD7-2EE2-48C9-A40F-8A319024D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875" y="1937590"/>
            <a:ext cx="6561075" cy="448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2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2" name="Espace réservé du numéro de diapositive 1">
            <a:extLst>
              <a:ext uri="{FF2B5EF4-FFF2-40B4-BE49-F238E27FC236}">
                <a16:creationId xmlns:a16="http://schemas.microsoft.com/office/drawing/2014/main" id="{7A96F7E9-5F6F-4D9F-93C2-A20934B7D7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FF9ADA-934C-425E-8516-BD4EB17AC456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10" name="Text Box 1">
            <a:extLst>
              <a:ext uri="{FF2B5EF4-FFF2-40B4-BE49-F238E27FC236}">
                <a16:creationId xmlns:a16="http://schemas.microsoft.com/office/drawing/2014/main" id="{46710395-95F4-4CC5-A91D-AC591CCD25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9" y="1611236"/>
            <a:ext cx="3417825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Création d’un projet Java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52D995C4-6E8D-4700-B78C-8394F089989C}"/>
              </a:ext>
            </a:extLst>
          </p:cNvPr>
          <p:cNvSpPr txBox="1">
            <a:spLocks/>
          </p:cNvSpPr>
          <p:nvPr/>
        </p:nvSpPr>
        <p:spPr>
          <a:xfrm>
            <a:off x="5578599" y="387430"/>
            <a:ext cx="6759328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Premier Projet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FF81A74-5CCD-4DB3-A5C1-E2290427A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" y="2138879"/>
            <a:ext cx="2657475" cy="227647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7E837FB-1E9A-4AAA-8CA6-E9ABD22C0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874" y="2184474"/>
            <a:ext cx="7127441" cy="316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3618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2" name="Espace réservé du numéro de diapositive 1">
            <a:extLst>
              <a:ext uri="{FF2B5EF4-FFF2-40B4-BE49-F238E27FC236}">
                <a16:creationId xmlns:a16="http://schemas.microsoft.com/office/drawing/2014/main" id="{7A96F7E9-5F6F-4D9F-93C2-A20934B7D7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FF9ADA-934C-425E-8516-BD4EB17AC456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10" name="Text Box 1">
            <a:extLst>
              <a:ext uri="{FF2B5EF4-FFF2-40B4-BE49-F238E27FC236}">
                <a16:creationId xmlns:a16="http://schemas.microsoft.com/office/drawing/2014/main" id="{46710395-95F4-4CC5-A91D-AC591CCD25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9" y="1611236"/>
            <a:ext cx="3417825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Création d’un projet Java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52D995C4-6E8D-4700-B78C-8394F089989C}"/>
              </a:ext>
            </a:extLst>
          </p:cNvPr>
          <p:cNvSpPr txBox="1">
            <a:spLocks/>
          </p:cNvSpPr>
          <p:nvPr/>
        </p:nvSpPr>
        <p:spPr>
          <a:xfrm>
            <a:off x="5578599" y="387430"/>
            <a:ext cx="6759328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Premier Projet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0091BF6-920B-4C7E-8715-CBF281E00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438" y="937885"/>
            <a:ext cx="5340624" cy="550573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072D444-D498-442D-B21E-5E2623A47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49" y="2526426"/>
            <a:ext cx="4753723" cy="2483161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6D86C1E8-45CD-42E7-BE46-580F799C75AD}"/>
              </a:ext>
            </a:extLst>
          </p:cNvPr>
          <p:cNvGrpSpPr/>
          <p:nvPr/>
        </p:nvGrpSpPr>
        <p:grpSpPr>
          <a:xfrm>
            <a:off x="2400301" y="1952698"/>
            <a:ext cx="2957095" cy="971264"/>
            <a:chOff x="2400301" y="1952698"/>
            <a:chExt cx="2957095" cy="971264"/>
          </a:xfrm>
        </p:grpSpPr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2678506B-3D07-48C1-9A23-3B347D67A82D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 flipH="1">
              <a:off x="2400301" y="2325059"/>
              <a:ext cx="1711749" cy="598903"/>
            </a:xfrm>
            <a:prstGeom prst="straightConnector1">
              <a:avLst/>
            </a:prstGeom>
            <a:ln w="19050">
              <a:solidFill>
                <a:srgbClr val="53267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 Box 1">
              <a:extLst>
                <a:ext uri="{FF2B5EF4-FFF2-40B4-BE49-F238E27FC236}">
                  <a16:creationId xmlns:a16="http://schemas.microsoft.com/office/drawing/2014/main" id="{E5083FE3-6577-487B-9AF5-F06CA64302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6703" y="1952698"/>
              <a:ext cx="2490693" cy="3723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>
                <a:spcBef>
                  <a:spcPts val="600"/>
                </a:spcBef>
                <a:buClr>
                  <a:srgbClr val="D4DC2C"/>
                </a:buClr>
                <a:buSzPct val="100000"/>
              </a:pPr>
              <a:r>
                <a:rPr lang="fr-FR" sz="1600" dirty="0">
                  <a:solidFill>
                    <a:srgbClr val="575756"/>
                  </a:solidFill>
                  <a:latin typeface="Questrial" panose="02000000000000000000" pitchFamily="2" charset="0"/>
                  <a:cs typeface="+mn-cs"/>
                </a:rPr>
                <a:t>Package englobant le projet</a:t>
              </a:r>
              <a:endParaRPr lang="fr-FR" altLang="fr-FR" sz="1600" dirty="0">
                <a:solidFill>
                  <a:srgbClr val="DC2300"/>
                </a:solidFill>
                <a:latin typeface="Georgia" panose="02040502050405020303" pitchFamily="18" charset="0"/>
              </a:endParaRPr>
            </a:p>
            <a:p>
              <a:pPr>
                <a:spcBef>
                  <a:spcPts val="600"/>
                </a:spcBef>
                <a:buSzPct val="100000"/>
              </a:pPr>
              <a:endParaRPr lang="fr-FR" altLang="fr-FR" sz="1600" dirty="0">
                <a:solidFill>
                  <a:srgbClr val="DC2300"/>
                </a:solidFill>
                <a:latin typeface="Georgia" panose="02040502050405020303" pitchFamily="18" charset="0"/>
              </a:endParaRPr>
            </a:p>
            <a:p>
              <a:pPr>
                <a:spcBef>
                  <a:spcPts val="600"/>
                </a:spcBef>
                <a:buSzPct val="100000"/>
              </a:pPr>
              <a:endParaRPr lang="fr-FR" altLang="fr-FR" sz="1600" dirty="0">
                <a:solidFill>
                  <a:srgbClr val="DC2300"/>
                </a:solidFill>
                <a:latin typeface="Georgia" panose="02040502050405020303" pitchFamily="18" charset="0"/>
              </a:endParaRPr>
            </a:p>
            <a:p>
              <a:pPr>
                <a:spcBef>
                  <a:spcPts val="600"/>
                </a:spcBef>
                <a:buSzPct val="100000"/>
              </a:pPr>
              <a:endParaRPr lang="fr-FR" altLang="fr-FR" sz="1600" dirty="0">
                <a:solidFill>
                  <a:srgbClr val="DC2300"/>
                </a:solidFill>
                <a:latin typeface="Georgia" panose="02040502050405020303" pitchFamily="18" charset="0"/>
              </a:endParaRPr>
            </a:p>
            <a:p>
              <a:pPr>
                <a:spcBef>
                  <a:spcPts val="600"/>
                </a:spcBef>
                <a:buSzPct val="100000"/>
              </a:pPr>
              <a:endParaRPr lang="fr-FR" altLang="fr-FR" sz="1600" dirty="0">
                <a:solidFill>
                  <a:srgbClr val="DC2300"/>
                </a:solidFill>
                <a:latin typeface="Georgia" panose="02040502050405020303" pitchFamily="18" charset="0"/>
              </a:endParaRPr>
            </a:p>
            <a:p>
              <a:pPr>
                <a:spcBef>
                  <a:spcPts val="600"/>
                </a:spcBef>
                <a:buSzPct val="100000"/>
              </a:pPr>
              <a:endParaRPr lang="fr-FR" altLang="fr-FR" sz="1600" dirty="0">
                <a:solidFill>
                  <a:srgbClr val="DC2300"/>
                </a:solidFill>
                <a:latin typeface="Georgia" panose="02040502050405020303" pitchFamily="18" charset="0"/>
              </a:endParaRP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58B241C6-5790-4814-B210-4D58BA1D1A4D}"/>
              </a:ext>
            </a:extLst>
          </p:cNvPr>
          <p:cNvGrpSpPr/>
          <p:nvPr/>
        </p:nvGrpSpPr>
        <p:grpSpPr>
          <a:xfrm>
            <a:off x="2400301" y="3158422"/>
            <a:ext cx="3958434" cy="372361"/>
            <a:chOff x="2053632" y="2281944"/>
            <a:chExt cx="3958434" cy="372361"/>
          </a:xfrm>
        </p:grpSpPr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1DD7E6C0-B147-4651-8126-41E2B184E68A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 flipV="1">
              <a:off x="2053632" y="2435031"/>
              <a:ext cx="1121072" cy="33094"/>
            </a:xfrm>
            <a:prstGeom prst="straightConnector1">
              <a:avLst/>
            </a:prstGeom>
            <a:ln w="19050">
              <a:solidFill>
                <a:srgbClr val="53267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 Box 1">
              <a:extLst>
                <a:ext uri="{FF2B5EF4-FFF2-40B4-BE49-F238E27FC236}">
                  <a16:creationId xmlns:a16="http://schemas.microsoft.com/office/drawing/2014/main" id="{85DCB1D2-904C-4A84-BA0C-491BC09D86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74704" y="2281944"/>
              <a:ext cx="2837362" cy="3723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>
                <a:spcBef>
                  <a:spcPts val="600"/>
                </a:spcBef>
                <a:buClr>
                  <a:srgbClr val="D4DC2C"/>
                </a:buClr>
                <a:buSzPct val="100000"/>
              </a:pPr>
              <a:r>
                <a:rPr lang="fr-FR" sz="1600" dirty="0">
                  <a:solidFill>
                    <a:srgbClr val="575756"/>
                  </a:solidFill>
                  <a:latin typeface="Questrial" panose="02000000000000000000" pitchFamily="2" charset="0"/>
                  <a:cs typeface="+mn-cs"/>
                </a:rPr>
                <a:t>La classe principale du projet</a:t>
              </a:r>
              <a:endParaRPr lang="fr-FR" altLang="fr-FR" sz="1600" dirty="0">
                <a:solidFill>
                  <a:srgbClr val="DC2300"/>
                </a:solidFill>
                <a:latin typeface="Georgia" panose="02040502050405020303" pitchFamily="18" charset="0"/>
              </a:endParaRPr>
            </a:p>
            <a:p>
              <a:pPr>
                <a:spcBef>
                  <a:spcPts val="600"/>
                </a:spcBef>
                <a:buSzPct val="100000"/>
              </a:pPr>
              <a:endParaRPr lang="fr-FR" altLang="fr-FR" sz="1600" dirty="0">
                <a:solidFill>
                  <a:srgbClr val="DC2300"/>
                </a:solidFill>
                <a:latin typeface="Georgia" panose="02040502050405020303" pitchFamily="18" charset="0"/>
              </a:endParaRPr>
            </a:p>
            <a:p>
              <a:pPr>
                <a:spcBef>
                  <a:spcPts val="600"/>
                </a:spcBef>
                <a:buSzPct val="100000"/>
              </a:pPr>
              <a:endParaRPr lang="fr-FR" altLang="fr-FR" sz="1600" dirty="0">
                <a:solidFill>
                  <a:srgbClr val="DC2300"/>
                </a:solidFill>
                <a:latin typeface="Georgia" panose="02040502050405020303" pitchFamily="18" charset="0"/>
              </a:endParaRPr>
            </a:p>
            <a:p>
              <a:pPr>
                <a:spcBef>
                  <a:spcPts val="600"/>
                </a:spcBef>
                <a:buSzPct val="100000"/>
              </a:pPr>
              <a:endParaRPr lang="fr-FR" altLang="fr-FR" sz="1600" dirty="0">
                <a:solidFill>
                  <a:srgbClr val="DC2300"/>
                </a:solidFill>
                <a:latin typeface="Georgia" panose="02040502050405020303" pitchFamily="18" charset="0"/>
              </a:endParaRPr>
            </a:p>
            <a:p>
              <a:pPr>
                <a:spcBef>
                  <a:spcPts val="600"/>
                </a:spcBef>
                <a:buSzPct val="100000"/>
              </a:pPr>
              <a:endParaRPr lang="fr-FR" altLang="fr-FR" sz="1600" dirty="0">
                <a:solidFill>
                  <a:srgbClr val="DC2300"/>
                </a:solidFill>
                <a:latin typeface="Georgia" panose="02040502050405020303" pitchFamily="18" charset="0"/>
              </a:endParaRPr>
            </a:p>
            <a:p>
              <a:pPr>
                <a:spcBef>
                  <a:spcPts val="600"/>
                </a:spcBef>
                <a:buSzPct val="100000"/>
              </a:pPr>
              <a:endParaRPr lang="fr-FR" altLang="fr-FR" sz="1600" dirty="0">
                <a:solidFill>
                  <a:srgbClr val="DC2300"/>
                </a:solidFill>
                <a:latin typeface="Georgia" panose="02040502050405020303" pitchFamily="18" charset="0"/>
              </a:endParaRP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6AFBA44A-2304-431B-B2DE-EEFB7DE94F39}"/>
              </a:ext>
            </a:extLst>
          </p:cNvPr>
          <p:cNvGrpSpPr/>
          <p:nvPr/>
        </p:nvGrpSpPr>
        <p:grpSpPr>
          <a:xfrm>
            <a:off x="1876425" y="4129686"/>
            <a:ext cx="4095750" cy="1397361"/>
            <a:chOff x="3104398" y="-354973"/>
            <a:chExt cx="4095750" cy="1397361"/>
          </a:xfrm>
        </p:grpSpPr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E9BA6966-BF0F-41D6-9571-DE71074EF859}"/>
                </a:ext>
              </a:extLst>
            </p:cNvPr>
            <p:cNvCxnSpPr>
              <a:cxnSpLocks/>
              <a:stCxn id="25" idx="0"/>
            </p:cNvCxnSpPr>
            <p:nvPr/>
          </p:nvCxnSpPr>
          <p:spPr>
            <a:xfrm flipH="1" flipV="1">
              <a:off x="4295779" y="-354973"/>
              <a:ext cx="856494" cy="1025000"/>
            </a:xfrm>
            <a:prstGeom prst="straightConnector1">
              <a:avLst/>
            </a:prstGeom>
            <a:ln w="19050">
              <a:solidFill>
                <a:srgbClr val="53267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 Box 1">
              <a:extLst>
                <a:ext uri="{FF2B5EF4-FFF2-40B4-BE49-F238E27FC236}">
                  <a16:creationId xmlns:a16="http://schemas.microsoft.com/office/drawing/2014/main" id="{185F1D96-508B-4C0A-BB82-DD840750A7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4398" y="670027"/>
              <a:ext cx="4095750" cy="3723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>
                <a:spcBef>
                  <a:spcPts val="600"/>
                </a:spcBef>
                <a:buClr>
                  <a:srgbClr val="D4DC2C"/>
                </a:buClr>
                <a:buSzPct val="100000"/>
              </a:pPr>
              <a:r>
                <a:rPr lang="fr-FR" sz="1600" dirty="0">
                  <a:solidFill>
                    <a:srgbClr val="575756"/>
                  </a:solidFill>
                  <a:latin typeface="Questrial" panose="02000000000000000000" pitchFamily="2" charset="0"/>
                  <a:cs typeface="+mn-cs"/>
                </a:rPr>
                <a:t>Fonction principale initiant les instructions</a:t>
              </a:r>
              <a:endParaRPr lang="fr-FR" altLang="fr-FR" sz="1600" dirty="0">
                <a:solidFill>
                  <a:srgbClr val="DC2300"/>
                </a:solidFill>
                <a:latin typeface="Georgia" panose="02040502050405020303" pitchFamily="18" charset="0"/>
              </a:endParaRPr>
            </a:p>
            <a:p>
              <a:pPr>
                <a:spcBef>
                  <a:spcPts val="600"/>
                </a:spcBef>
                <a:buSzPct val="100000"/>
              </a:pPr>
              <a:endParaRPr lang="fr-FR" altLang="fr-FR" sz="1600" dirty="0">
                <a:solidFill>
                  <a:srgbClr val="DC2300"/>
                </a:solidFill>
                <a:latin typeface="Georgia" panose="02040502050405020303" pitchFamily="18" charset="0"/>
              </a:endParaRPr>
            </a:p>
            <a:p>
              <a:pPr>
                <a:spcBef>
                  <a:spcPts val="600"/>
                </a:spcBef>
                <a:buSzPct val="100000"/>
              </a:pPr>
              <a:endParaRPr lang="fr-FR" altLang="fr-FR" sz="1600" dirty="0">
                <a:solidFill>
                  <a:srgbClr val="DC2300"/>
                </a:solidFill>
                <a:latin typeface="Georgia" panose="02040502050405020303" pitchFamily="18" charset="0"/>
              </a:endParaRPr>
            </a:p>
            <a:p>
              <a:pPr>
                <a:spcBef>
                  <a:spcPts val="600"/>
                </a:spcBef>
                <a:buSzPct val="100000"/>
              </a:pPr>
              <a:endParaRPr lang="fr-FR" altLang="fr-FR" sz="1600" dirty="0">
                <a:solidFill>
                  <a:srgbClr val="DC2300"/>
                </a:solidFill>
                <a:latin typeface="Georgia" panose="02040502050405020303" pitchFamily="18" charset="0"/>
              </a:endParaRPr>
            </a:p>
            <a:p>
              <a:pPr>
                <a:spcBef>
                  <a:spcPts val="600"/>
                </a:spcBef>
                <a:buSzPct val="100000"/>
              </a:pPr>
              <a:endParaRPr lang="fr-FR" altLang="fr-FR" sz="1600" dirty="0">
                <a:solidFill>
                  <a:srgbClr val="DC2300"/>
                </a:solidFill>
                <a:latin typeface="Georgia" panose="02040502050405020303" pitchFamily="18" charset="0"/>
              </a:endParaRPr>
            </a:p>
            <a:p>
              <a:pPr>
                <a:spcBef>
                  <a:spcPts val="600"/>
                </a:spcBef>
                <a:buSzPct val="100000"/>
              </a:pPr>
              <a:endParaRPr lang="fr-FR" altLang="fr-FR" sz="1600" dirty="0">
                <a:solidFill>
                  <a:srgbClr val="DC2300"/>
                </a:solidFill>
                <a:latin typeface="Georgia" panose="020405020504050203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07203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516836" y="389834"/>
            <a:ext cx="304602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fr-FR" sz="2700" b="1" dirty="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rPr>
              <a:t>LE GROUPE FITEC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74911" y="329609"/>
            <a:ext cx="2974049" cy="914400"/>
          </a:xfrm>
          <a:prstGeom prst="rect">
            <a:avLst/>
          </a:prstGeom>
          <a:solidFill>
            <a:srgbClr val="522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/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3" name="Rectangle 2"/>
          <p:cNvSpPr/>
          <p:nvPr/>
        </p:nvSpPr>
        <p:spPr>
          <a:xfrm>
            <a:off x="1808256" y="46097"/>
            <a:ext cx="2107962" cy="545030"/>
          </a:xfrm>
          <a:prstGeom prst="rect">
            <a:avLst/>
          </a:prstGeom>
          <a:solidFill>
            <a:srgbClr val="522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729" y="106977"/>
            <a:ext cx="1897898" cy="102318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78BE04B-00BD-425A-BE33-9D3ADC320872}"/>
              </a:ext>
            </a:extLst>
          </p:cNvPr>
          <p:cNvSpPr/>
          <p:nvPr/>
        </p:nvSpPr>
        <p:spPr>
          <a:xfrm>
            <a:off x="2007770" y="2156298"/>
            <a:ext cx="843051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6600" dirty="0">
                <a:solidFill>
                  <a:srgbClr val="52277C"/>
                </a:solidFill>
              </a:rPr>
              <a:t>Programmation JAVA 11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AD52663-7B31-4FBA-9FA9-0B05689AD04B}"/>
              </a:ext>
            </a:extLst>
          </p:cNvPr>
          <p:cNvSpPr/>
          <p:nvPr/>
        </p:nvSpPr>
        <p:spPr>
          <a:xfrm>
            <a:off x="2961843" y="3459500"/>
            <a:ext cx="652236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200" dirty="0">
                <a:solidFill>
                  <a:srgbClr val="52277C"/>
                </a:solidFill>
              </a:rPr>
              <a:t>Partie I : Les Bases de la programmation Orientée Objet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6A0A595-E7AF-4172-9848-4E01A9DC04A6}"/>
              </a:ext>
            </a:extLst>
          </p:cNvPr>
          <p:cNvSpPr/>
          <p:nvPr/>
        </p:nvSpPr>
        <p:spPr>
          <a:xfrm>
            <a:off x="0" y="6542623"/>
            <a:ext cx="1219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1400" dirty="0">
                <a:solidFill>
                  <a:srgbClr val="53267C"/>
                </a:solidFill>
              </a:rPr>
              <a:t>Par Dr. Khalid AISSAOUI</a:t>
            </a: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11FA9A8E-65B0-482B-AA5B-79C710AF0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704" y="4225731"/>
            <a:ext cx="3297946" cy="172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429098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312053A5-5191-4305-90BD-6A12C20481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9" y="1611236"/>
            <a:ext cx="3417825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Création d’un projet Java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8068D2DD-6670-46DE-8161-0F280E56B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463" y="2208212"/>
            <a:ext cx="7478711" cy="81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sz="2000" b="1" dirty="0">
                <a:solidFill>
                  <a:srgbClr val="C4CB3D"/>
                </a:solidFill>
                <a:latin typeface="Questrial" panose="02000000000000000000" pitchFamily="2" charset="0"/>
                <a:cs typeface="+mn-cs"/>
              </a:rPr>
              <a:t>Exemple 1 :</a:t>
            </a:r>
          </a:p>
          <a:p>
            <a:pPr>
              <a:spcBef>
                <a:spcPts val="600"/>
              </a:spcBef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Afficher le message «  Hello </a:t>
            </a:r>
            <a:r>
              <a:rPr lang="fr-FR" altLang="fr-FR" sz="2000" dirty="0" err="1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Everybody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» sur la console.</a:t>
            </a:r>
            <a:endParaRPr lang="fr-FR" altLang="fr-FR" sz="2000" dirty="0">
              <a:solidFill>
                <a:srgbClr val="DC2300"/>
              </a:solidFill>
              <a:latin typeface="Georgia" panose="02040502050405020303" pitchFamily="18" charset="0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DC2300"/>
              </a:solidFill>
              <a:latin typeface="Georgia" panose="02040502050405020303" pitchFamily="18" charset="0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DC2300"/>
              </a:solidFill>
              <a:latin typeface="Georgia" panose="02040502050405020303" pitchFamily="18" charset="0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DC2300"/>
              </a:solidFill>
              <a:latin typeface="Georgia" panose="02040502050405020303" pitchFamily="18" charset="0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DC2300"/>
              </a:solidFill>
              <a:latin typeface="Georgia" panose="02040502050405020303" pitchFamily="18" charset="0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DC2300"/>
              </a:solidFill>
              <a:latin typeface="Georgia" panose="02040502050405020303" pitchFamily="18" charset="0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DC2300"/>
              </a:solidFill>
              <a:latin typeface="Georgia" panose="02040502050405020303" pitchFamily="18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C39DFFA-200E-43BD-B661-7D792CD1C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57" y="3088758"/>
            <a:ext cx="5905823" cy="2602743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0D11545-86E6-48CB-AAF5-2035A7DE1844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27816B9-E568-4C18-9C6E-20D1279C0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4690920"/>
            <a:ext cx="8286750" cy="2001162"/>
          </a:xfrm>
          <a:prstGeom prst="rect">
            <a:avLst/>
          </a:prstGeom>
        </p:spPr>
      </p:pic>
      <p:sp>
        <p:nvSpPr>
          <p:cNvPr id="14" name="Titre 1">
            <a:extLst>
              <a:ext uri="{FF2B5EF4-FFF2-40B4-BE49-F238E27FC236}">
                <a16:creationId xmlns:a16="http://schemas.microsoft.com/office/drawing/2014/main" id="{3D4BAAE2-0019-4EC6-8DCB-26ABBEAFD0DD}"/>
              </a:ext>
            </a:extLst>
          </p:cNvPr>
          <p:cNvSpPr txBox="1">
            <a:spLocks/>
          </p:cNvSpPr>
          <p:nvPr/>
        </p:nvSpPr>
        <p:spPr>
          <a:xfrm>
            <a:off x="5578599" y="387430"/>
            <a:ext cx="6759328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Premier Projet</a:t>
            </a:r>
          </a:p>
        </p:txBody>
      </p:sp>
    </p:spTree>
    <p:extLst>
      <p:ext uri="{BB962C8B-B14F-4D97-AF65-F5344CB8AC3E}">
        <p14:creationId xmlns:p14="http://schemas.microsoft.com/office/powerpoint/2010/main" val="2597461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312053A5-5191-4305-90BD-6A12C20481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9" y="1611236"/>
            <a:ext cx="4217926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Utiliser la documentation Java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D11545-86E6-48CB-AAF5-2035A7DE1844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42216E05-D9F1-40C2-9B67-EDCD539BF04E}"/>
              </a:ext>
            </a:extLst>
          </p:cNvPr>
          <p:cNvSpPr txBox="1">
            <a:spLocks/>
          </p:cNvSpPr>
          <p:nvPr/>
        </p:nvSpPr>
        <p:spPr>
          <a:xfrm>
            <a:off x="5578599" y="387430"/>
            <a:ext cx="6759328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Premier Projet</a:t>
            </a:r>
          </a:p>
        </p:txBody>
      </p:sp>
      <p:sp>
        <p:nvSpPr>
          <p:cNvPr id="9" name="Text Box 1">
            <a:extLst>
              <a:ext uri="{FF2B5EF4-FFF2-40B4-BE49-F238E27FC236}">
                <a16:creationId xmlns:a16="http://schemas.microsoft.com/office/drawing/2014/main" id="{F353915F-1A4F-40BA-B8C4-B83F9564E9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463" y="2208212"/>
            <a:ext cx="7478711" cy="906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Utiliser le lien : 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  <a:hlinkClick r:id="rId2"/>
              </a:rPr>
              <a:t>https://docs.oracle.com/en/java/javase/11/</a:t>
            </a:r>
            <a:endParaRPr lang="fr-FR" altLang="fr-FR" sz="2000" dirty="0">
              <a:solidFill>
                <a:srgbClr val="575756"/>
              </a:solidFill>
              <a:latin typeface="Questrial" panose="02000000000000000000" pitchFamily="2" charset="0"/>
              <a:cs typeface="+mn-cs"/>
            </a:endParaRPr>
          </a:p>
          <a:p>
            <a:pPr>
              <a:spcBef>
                <a:spcPts val="600"/>
              </a:spcBef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Cliquer sur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API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et parcourir les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packages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proposés</a:t>
            </a: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DC2300"/>
              </a:solidFill>
              <a:latin typeface="Georgia" panose="02040502050405020303" pitchFamily="18" charset="0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DC2300"/>
              </a:solidFill>
              <a:latin typeface="Georgia" panose="02040502050405020303" pitchFamily="18" charset="0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DC2300"/>
              </a:solidFill>
              <a:latin typeface="Georgia" panose="02040502050405020303" pitchFamily="18" charset="0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DC2300"/>
              </a:solidFill>
              <a:latin typeface="Georgia" panose="02040502050405020303" pitchFamily="18" charset="0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DC2300"/>
              </a:solidFill>
              <a:latin typeface="Georgia" panose="02040502050405020303" pitchFamily="18" charset="0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DC2300"/>
              </a:solidFill>
              <a:latin typeface="Georgia" panose="02040502050405020303" pitchFamily="18" charset="0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DC2300"/>
              </a:solidFill>
              <a:latin typeface="Georgia" panose="02040502050405020303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9C0800F-D371-4F60-9658-CB269EFE5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63" y="3291761"/>
            <a:ext cx="6483683" cy="233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05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Espace réservé du numéro de diapositive 1">
            <a:extLst>
              <a:ext uri="{FF2B5EF4-FFF2-40B4-BE49-F238E27FC236}">
                <a16:creationId xmlns:a16="http://schemas.microsoft.com/office/drawing/2014/main" id="{A84CEACF-C82F-4F99-80F1-940966D0C1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E37DF4-1068-499B-9D1B-5448C7AC6950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8909F27-3C8F-464F-9DD0-922718A2AB30}"/>
              </a:ext>
            </a:extLst>
          </p:cNvPr>
          <p:cNvSpPr txBox="1">
            <a:spLocks/>
          </p:cNvSpPr>
          <p:nvPr/>
        </p:nvSpPr>
        <p:spPr>
          <a:xfrm>
            <a:off x="5261222" y="154395"/>
            <a:ext cx="6759328" cy="11134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7A11004E-FB89-4A5C-8981-6913E215E655}"/>
              </a:ext>
            </a:extLst>
          </p:cNvPr>
          <p:cNvGrpSpPr/>
          <p:nvPr/>
        </p:nvGrpSpPr>
        <p:grpSpPr>
          <a:xfrm>
            <a:off x="2314574" y="1514471"/>
            <a:ext cx="9877427" cy="4986012"/>
            <a:chOff x="2314574" y="1514471"/>
            <a:chExt cx="9877427" cy="4986012"/>
          </a:xfrm>
        </p:grpSpPr>
        <p:sp>
          <p:nvSpPr>
            <p:cNvPr id="5" name="Organigramme : Délai 4">
              <a:extLst>
                <a:ext uri="{FF2B5EF4-FFF2-40B4-BE49-F238E27FC236}">
                  <a16:creationId xmlns:a16="http://schemas.microsoft.com/office/drawing/2014/main" id="{D59BF69A-F466-4764-BC95-DAD3D7EEB8C7}"/>
                </a:ext>
              </a:extLst>
            </p:cNvPr>
            <p:cNvSpPr/>
            <p:nvPr/>
          </p:nvSpPr>
          <p:spPr>
            <a:xfrm rot="10800000">
              <a:off x="2314574" y="1514471"/>
              <a:ext cx="5162548" cy="4986011"/>
            </a:xfrm>
            <a:prstGeom prst="flowChartDelay">
              <a:avLst/>
            </a:prstGeom>
            <a:solidFill>
              <a:srgbClr val="D4D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317A2B9-E3AF-4686-84D9-FED385D48330}"/>
                </a:ext>
              </a:extLst>
            </p:cNvPr>
            <p:cNvSpPr/>
            <p:nvPr/>
          </p:nvSpPr>
          <p:spPr>
            <a:xfrm>
              <a:off x="7477123" y="1514471"/>
              <a:ext cx="4714878" cy="4986012"/>
            </a:xfrm>
            <a:prstGeom prst="rect">
              <a:avLst/>
            </a:prstGeom>
            <a:solidFill>
              <a:srgbClr val="D4D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Titre 1">
            <a:extLst>
              <a:ext uri="{FF2B5EF4-FFF2-40B4-BE49-F238E27FC236}">
                <a16:creationId xmlns:a16="http://schemas.microsoft.com/office/drawing/2014/main" id="{A4B26B33-DAC1-44CA-BF9C-7E724828297A}"/>
              </a:ext>
            </a:extLst>
          </p:cNvPr>
          <p:cNvSpPr txBox="1">
            <a:spLocks/>
          </p:cNvSpPr>
          <p:nvPr/>
        </p:nvSpPr>
        <p:spPr>
          <a:xfrm>
            <a:off x="4895847" y="2904782"/>
            <a:ext cx="6759328" cy="22053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sz="7200" dirty="0">
                <a:solidFill>
                  <a:srgbClr val="52277C"/>
                </a:solidFill>
                <a:latin typeface="Gilroy SemiBold"/>
                <a:ea typeface="+mn-ea"/>
                <a:cs typeface="+mn-cs"/>
              </a:rPr>
              <a:t>Variable et opérations</a:t>
            </a:r>
            <a:endParaRPr lang="fr-FR" sz="8000" dirty="0"/>
          </a:p>
        </p:txBody>
      </p:sp>
    </p:spTree>
    <p:extLst>
      <p:ext uri="{BB962C8B-B14F-4D97-AF65-F5344CB8AC3E}">
        <p14:creationId xmlns:p14="http://schemas.microsoft.com/office/powerpoint/2010/main" val="129493592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 Box 3">
            <a:extLst>
              <a:ext uri="{FF2B5EF4-FFF2-40B4-BE49-F238E27FC236}">
                <a16:creationId xmlns:a16="http://schemas.microsoft.com/office/drawing/2014/main" id="{C9681200-EEC5-4149-A59B-C7D2936D1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875" y="2252335"/>
            <a:ext cx="8504238" cy="550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273050" indent="-252413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Dans Java nous avons deux catégories de variables :</a:t>
            </a:r>
          </a:p>
          <a:p>
            <a:pPr marL="20637" indent="0">
              <a:spcBef>
                <a:spcPts val="600"/>
              </a:spcBef>
              <a:buClr>
                <a:srgbClr val="D16349"/>
              </a:buClr>
              <a:buSzPct val="100000"/>
            </a:pPr>
            <a:endParaRPr lang="fr-FR" altLang="fr-FR" sz="2000" dirty="0">
              <a:solidFill>
                <a:srgbClr val="575756"/>
              </a:solidFill>
              <a:latin typeface="Questrial" panose="02000000000000000000" pitchFamily="2" charset="0"/>
              <a:cs typeface="+mn-cs"/>
            </a:endParaRPr>
          </a:p>
        </p:txBody>
      </p:sp>
      <p:sp>
        <p:nvSpPr>
          <p:cNvPr id="28677" name="Espace réservé du numéro de diapositive 1">
            <a:extLst>
              <a:ext uri="{FF2B5EF4-FFF2-40B4-BE49-F238E27FC236}">
                <a16:creationId xmlns:a16="http://schemas.microsoft.com/office/drawing/2014/main" id="{8995D401-B8AC-4486-9D93-2B1E5545C7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3674E0-B1FC-4D50-8C37-CE6796A885A8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F9D3C54D-3670-4A95-A044-85CE8646FD04}"/>
              </a:ext>
            </a:extLst>
          </p:cNvPr>
          <p:cNvSpPr txBox="1">
            <a:spLocks/>
          </p:cNvSpPr>
          <p:nvPr/>
        </p:nvSpPr>
        <p:spPr>
          <a:xfrm>
            <a:off x="5578599" y="387430"/>
            <a:ext cx="3746376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Variables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F14BA335-1771-4C0F-BD08-B469A265EC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9" y="1611236"/>
            <a:ext cx="4217926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Catégories de variables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sp>
        <p:nvSpPr>
          <p:cNvPr id="9" name="Text Box 1">
            <a:extLst>
              <a:ext uri="{FF2B5EF4-FFF2-40B4-BE49-F238E27FC236}">
                <a16:creationId xmlns:a16="http://schemas.microsoft.com/office/drawing/2014/main" id="{8C3FA55C-DA81-4006-A0DE-ED677286F9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875" y="2761454"/>
            <a:ext cx="7089775" cy="1355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marL="342900" indent="-342900">
              <a:spcBef>
                <a:spcPts val="600"/>
              </a:spcBef>
              <a:buClr>
                <a:srgbClr val="D4DC2C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Des variables de type simple ou "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primitif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" ; occupe une taille fixe de la mémoire et prennent une seule valeur.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Clr>
                <a:srgbClr val="D4DC2C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Des variables de type "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complexe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" ou encore des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objets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7" name="Espace réservé du numéro de diapositive 1">
            <a:extLst>
              <a:ext uri="{FF2B5EF4-FFF2-40B4-BE49-F238E27FC236}">
                <a16:creationId xmlns:a16="http://schemas.microsoft.com/office/drawing/2014/main" id="{8995D401-B8AC-4486-9D93-2B1E5545C7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3674E0-B1FC-4D50-8C37-CE6796A885A8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F9D3C54D-3670-4A95-A044-85CE8646FD04}"/>
              </a:ext>
            </a:extLst>
          </p:cNvPr>
          <p:cNvSpPr txBox="1">
            <a:spLocks/>
          </p:cNvSpPr>
          <p:nvPr/>
        </p:nvSpPr>
        <p:spPr>
          <a:xfrm>
            <a:off x="5578599" y="387430"/>
            <a:ext cx="3746376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Variables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F14BA335-1771-4C0F-BD08-B469A265EC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9" y="1611236"/>
            <a:ext cx="4217926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Les types primitifs 1 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F967787-8279-403F-A1B0-C4CE7DF3E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793" y="2314486"/>
            <a:ext cx="8064914" cy="346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6697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7" name="Espace réservé du numéro de diapositive 1">
            <a:extLst>
              <a:ext uri="{FF2B5EF4-FFF2-40B4-BE49-F238E27FC236}">
                <a16:creationId xmlns:a16="http://schemas.microsoft.com/office/drawing/2014/main" id="{8995D401-B8AC-4486-9D93-2B1E5545C7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3674E0-B1FC-4D50-8C37-CE6796A885A8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F9D3C54D-3670-4A95-A044-85CE8646FD04}"/>
              </a:ext>
            </a:extLst>
          </p:cNvPr>
          <p:cNvSpPr txBox="1">
            <a:spLocks/>
          </p:cNvSpPr>
          <p:nvPr/>
        </p:nvSpPr>
        <p:spPr>
          <a:xfrm>
            <a:off x="5578599" y="387430"/>
            <a:ext cx="3746376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Variables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F14BA335-1771-4C0F-BD08-B469A265EC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9" y="1611236"/>
            <a:ext cx="4217926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Les types primitifs 2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sp>
        <p:nvSpPr>
          <p:cNvPr id="10" name="Text Box 1">
            <a:extLst>
              <a:ext uri="{FF2B5EF4-FFF2-40B4-BE49-F238E27FC236}">
                <a16:creationId xmlns:a16="http://schemas.microsoft.com/office/drawing/2014/main" id="{1D2E5EB5-9567-411B-9E99-FD6F2D56BB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443279"/>
            <a:ext cx="7089775" cy="1023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marL="342900" indent="-342900">
              <a:spcBef>
                <a:spcPts val="600"/>
              </a:spcBef>
              <a:buClr>
                <a:srgbClr val="D4DC2C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Les caractères :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char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(Unicode sur 2 octets).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Clr>
                <a:srgbClr val="D4DC2C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Les booléens : </a:t>
            </a:r>
            <a:r>
              <a:rPr lang="fr-FR" altLang="fr-FR" sz="2000" b="1" dirty="0" err="1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boolean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(</a:t>
            </a:r>
            <a:r>
              <a:rPr lang="fr-FR" altLang="fr-FR" sz="2000" dirty="0" err="1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true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ou false/ 1 bit).</a:t>
            </a:r>
          </a:p>
        </p:txBody>
      </p:sp>
    </p:spTree>
    <p:extLst>
      <p:ext uri="{BB962C8B-B14F-4D97-AF65-F5344CB8AC3E}">
        <p14:creationId xmlns:p14="http://schemas.microsoft.com/office/powerpoint/2010/main" val="1896257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7" name="Espace réservé du numéro de diapositive 1">
            <a:extLst>
              <a:ext uri="{FF2B5EF4-FFF2-40B4-BE49-F238E27FC236}">
                <a16:creationId xmlns:a16="http://schemas.microsoft.com/office/drawing/2014/main" id="{8995D401-B8AC-4486-9D93-2B1E5545C7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3674E0-B1FC-4D50-8C37-CE6796A885A8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F9D3C54D-3670-4A95-A044-85CE8646FD04}"/>
              </a:ext>
            </a:extLst>
          </p:cNvPr>
          <p:cNvSpPr txBox="1">
            <a:spLocks/>
          </p:cNvSpPr>
          <p:nvPr/>
        </p:nvSpPr>
        <p:spPr>
          <a:xfrm>
            <a:off x="5578599" y="387430"/>
            <a:ext cx="3746376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Variables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F14BA335-1771-4C0F-BD08-B469A265EC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9" y="1611236"/>
            <a:ext cx="4217926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Les types primitifs et Helper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133C0C3-4923-4D34-96EF-9BD315635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94" y="2397059"/>
            <a:ext cx="7952675" cy="273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883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Text Box 3">
            <a:extLst>
              <a:ext uri="{FF2B5EF4-FFF2-40B4-BE49-F238E27FC236}">
                <a16:creationId xmlns:a16="http://schemas.microsoft.com/office/drawing/2014/main" id="{E1ADD6A0-52B0-4117-8C5E-0D16FD42F2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775" y="2217177"/>
            <a:ext cx="8504238" cy="550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273050" indent="-252413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marL="1014413" indent="-536575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 marL="2328863" indent="-479425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786063" indent="-479425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3243263" indent="-479425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700463" indent="-479425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4157663" indent="-479425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Réserver un emplacement mémoire en précisant l'identificateur et le type.</a:t>
            </a: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575756"/>
              </a:solidFill>
              <a:latin typeface="Questrial" panose="02000000000000000000" pitchFamily="2" charset="0"/>
              <a:cs typeface="+mn-cs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575756"/>
              </a:solidFill>
              <a:latin typeface="Questrial" panose="02000000000000000000" pitchFamily="2" charset="0"/>
              <a:cs typeface="+mn-cs"/>
            </a:endParaRPr>
          </a:p>
        </p:txBody>
      </p:sp>
      <p:sp>
        <p:nvSpPr>
          <p:cNvPr id="32773" name="Espace réservé du numéro de diapositive 1">
            <a:extLst>
              <a:ext uri="{FF2B5EF4-FFF2-40B4-BE49-F238E27FC236}">
                <a16:creationId xmlns:a16="http://schemas.microsoft.com/office/drawing/2014/main" id="{74768A1C-057A-4FA9-835E-8E040E8F5C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1E3A4C-56E6-4269-B5C6-B060B85CE159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AA8C0C7B-B116-4933-94FA-CED74B8BCFF8}"/>
              </a:ext>
            </a:extLst>
          </p:cNvPr>
          <p:cNvSpPr txBox="1">
            <a:spLocks/>
          </p:cNvSpPr>
          <p:nvPr/>
        </p:nvSpPr>
        <p:spPr>
          <a:xfrm>
            <a:off x="5578599" y="387430"/>
            <a:ext cx="3746376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Variables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8DC340BD-512F-4279-84B3-330C23BB30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9" y="1611236"/>
            <a:ext cx="4217926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La déclaration 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724982F-A93A-4E61-9898-1DF9DCB848BD}"/>
              </a:ext>
            </a:extLst>
          </p:cNvPr>
          <p:cNvSpPr txBox="1"/>
          <p:nvPr/>
        </p:nvSpPr>
        <p:spPr>
          <a:xfrm>
            <a:off x="358775" y="4241846"/>
            <a:ext cx="6449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fr-FR" altLang="fr-FR" sz="2000" dirty="0">
                <a:solidFill>
                  <a:srgbClr val="C00000"/>
                </a:solidFill>
                <a:latin typeface="Questrial" panose="02000000000000000000" pitchFamily="2" charset="0"/>
                <a:cs typeface="+mn-cs"/>
              </a:rPr>
              <a:t>NB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 : une variable ne peut pas être utilisée sans initialisation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AFF5BFC-37E3-4B53-BBF7-7FB854B78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842" y="2705725"/>
            <a:ext cx="3004372" cy="1446549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0476EA8-CE8A-4057-93D1-FD0E10EAF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842" y="4802241"/>
            <a:ext cx="1643626" cy="950859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B1038A0-E977-40BE-AF80-1FF573145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012" y="5340827"/>
            <a:ext cx="4286250" cy="12573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Text Box 3">
            <a:extLst>
              <a:ext uri="{FF2B5EF4-FFF2-40B4-BE49-F238E27FC236}">
                <a16:creationId xmlns:a16="http://schemas.microsoft.com/office/drawing/2014/main" id="{5AC02522-8DA7-4206-A914-5886807D7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87" y="2298701"/>
            <a:ext cx="8504238" cy="88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273050" indent="-252413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Ne peuvent être affectées qu'à l'initialisation.</a:t>
            </a:r>
          </a:p>
          <a:p>
            <a:pPr>
              <a:spcBef>
                <a:spcPts val="600"/>
              </a:spcBef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Aucune modification n'est autorisée par la suite .</a:t>
            </a: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C00000"/>
              </a:solidFill>
              <a:latin typeface="Georgia" panose="02040502050405020303" pitchFamily="18" charset="0"/>
            </a:endParaRPr>
          </a:p>
          <a:p>
            <a:pPr>
              <a:spcBef>
                <a:spcPts val="600"/>
              </a:spcBef>
              <a:buSzPct val="100000"/>
            </a:pPr>
            <a:r>
              <a:rPr lang="fr-FR" altLang="fr-FR" sz="2000" dirty="0">
                <a:solidFill>
                  <a:srgbClr val="FF0000"/>
                </a:solidFill>
                <a:latin typeface="Georgia" panose="02040502050405020303" pitchFamily="18" charset="0"/>
              </a:rPr>
              <a:t>		</a:t>
            </a:r>
            <a:endParaRPr lang="fr-FR" altLang="fr-FR" sz="2000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  <p:sp>
        <p:nvSpPr>
          <p:cNvPr id="34821" name="Espace réservé du numéro de diapositive 1">
            <a:extLst>
              <a:ext uri="{FF2B5EF4-FFF2-40B4-BE49-F238E27FC236}">
                <a16:creationId xmlns:a16="http://schemas.microsoft.com/office/drawing/2014/main" id="{9139EC89-9199-46B4-93B5-7E1B76A614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FC4060-6FEC-4A36-B3F5-E82FE14C8B2F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601F2117-897E-4C63-96E6-DF53A9F4453D}"/>
              </a:ext>
            </a:extLst>
          </p:cNvPr>
          <p:cNvSpPr txBox="1">
            <a:spLocks/>
          </p:cNvSpPr>
          <p:nvPr/>
        </p:nvSpPr>
        <p:spPr>
          <a:xfrm>
            <a:off x="5578599" y="387430"/>
            <a:ext cx="3746376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Constantes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41FFDA47-F93A-44F0-AEDB-E522311C8B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9" y="1611236"/>
            <a:ext cx="4217926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Les constantes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D71FE2D-AD29-4CCF-BBDE-D06707E1D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777" y="3636436"/>
            <a:ext cx="4196822" cy="958445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Text Box 3">
            <a:extLst>
              <a:ext uri="{FF2B5EF4-FFF2-40B4-BE49-F238E27FC236}">
                <a16:creationId xmlns:a16="http://schemas.microsoft.com/office/drawing/2014/main" id="{1AC7D85B-5103-4C81-A9EF-DF7F1D8596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100" y="2265323"/>
            <a:ext cx="8504238" cy="687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273050" indent="-252413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Transmettre des données, des messages ou des résultats vers la console d’affichage.</a:t>
            </a: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575756"/>
              </a:solidFill>
              <a:latin typeface="Questrial" panose="02000000000000000000" pitchFamily="2" charset="0"/>
              <a:cs typeface="+mn-cs"/>
            </a:endParaRPr>
          </a:p>
        </p:txBody>
      </p:sp>
      <p:sp>
        <p:nvSpPr>
          <p:cNvPr id="38917" name="Espace réservé du numéro de diapositive 1">
            <a:extLst>
              <a:ext uri="{FF2B5EF4-FFF2-40B4-BE49-F238E27FC236}">
                <a16:creationId xmlns:a16="http://schemas.microsoft.com/office/drawing/2014/main" id="{D5B3FDF7-3ECB-46C1-9A07-209D984E11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49AEE4-B6BD-4DBA-A30F-8EAA26F329EC}"/>
              </a:ext>
            </a:extLst>
          </p:cNvPr>
          <p:cNvSpPr/>
          <p:nvPr/>
        </p:nvSpPr>
        <p:spPr>
          <a:xfrm>
            <a:off x="0" y="6607652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5AA0FA6-890F-45C1-9677-6C5A647680DB}"/>
              </a:ext>
            </a:extLst>
          </p:cNvPr>
          <p:cNvSpPr txBox="1">
            <a:spLocks/>
          </p:cNvSpPr>
          <p:nvPr/>
        </p:nvSpPr>
        <p:spPr>
          <a:xfrm>
            <a:off x="5578599" y="387430"/>
            <a:ext cx="3746376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Les flux 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08782590-3A16-4FEF-BAF2-DDA69197CE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9" y="1611236"/>
            <a:ext cx="4217926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Le flux de sortie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DA9F7EC-2F04-4B7D-8AD6-2415D2F56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863" y="3466317"/>
            <a:ext cx="5753572" cy="1095391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5909170B-3E45-4F54-90EA-15B348C4259E}"/>
              </a:ext>
            </a:extLst>
          </p:cNvPr>
          <p:cNvGrpSpPr/>
          <p:nvPr/>
        </p:nvGrpSpPr>
        <p:grpSpPr>
          <a:xfrm>
            <a:off x="5070560" y="4321652"/>
            <a:ext cx="2654215" cy="917099"/>
            <a:chOff x="3104398" y="-608134"/>
            <a:chExt cx="2654215" cy="1650524"/>
          </a:xfrm>
        </p:grpSpPr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0FC59CC4-2E3E-4E6C-91B3-C399338992E7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H="1" flipV="1">
              <a:off x="4295780" y="-608134"/>
              <a:ext cx="135726" cy="930545"/>
            </a:xfrm>
            <a:prstGeom prst="straightConnector1">
              <a:avLst/>
            </a:prstGeom>
            <a:ln w="19050">
              <a:solidFill>
                <a:srgbClr val="53267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 Box 1">
              <a:extLst>
                <a:ext uri="{FF2B5EF4-FFF2-40B4-BE49-F238E27FC236}">
                  <a16:creationId xmlns:a16="http://schemas.microsoft.com/office/drawing/2014/main" id="{FF09A2C1-A969-412F-AEF3-0A411001B0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4398" y="322411"/>
              <a:ext cx="2654215" cy="7199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>
                <a:spcBef>
                  <a:spcPts val="600"/>
                </a:spcBef>
                <a:buClr>
                  <a:srgbClr val="D4DC2C"/>
                </a:buClr>
                <a:buSzPct val="100000"/>
              </a:pPr>
              <a:r>
                <a:rPr lang="fr-FR" sz="1600" dirty="0">
                  <a:solidFill>
                    <a:srgbClr val="575756"/>
                  </a:solidFill>
                  <a:latin typeface="Questrial" panose="02000000000000000000" pitchFamily="2" charset="0"/>
                  <a:cs typeface="+mn-cs"/>
                </a:rPr>
                <a:t>Opérateur de concaténation</a:t>
              </a:r>
              <a:endParaRPr lang="fr-FR" altLang="fr-FR" sz="1600" dirty="0">
                <a:solidFill>
                  <a:srgbClr val="DC2300"/>
                </a:solidFill>
                <a:latin typeface="Georgia" panose="02040502050405020303" pitchFamily="18" charset="0"/>
              </a:endParaRPr>
            </a:p>
            <a:p>
              <a:pPr>
                <a:spcBef>
                  <a:spcPts val="600"/>
                </a:spcBef>
                <a:buSzPct val="100000"/>
              </a:pPr>
              <a:endParaRPr lang="fr-FR" altLang="fr-FR" sz="1600" dirty="0">
                <a:solidFill>
                  <a:srgbClr val="DC2300"/>
                </a:solidFill>
                <a:latin typeface="Georgia" panose="02040502050405020303" pitchFamily="18" charset="0"/>
              </a:endParaRPr>
            </a:p>
            <a:p>
              <a:pPr>
                <a:spcBef>
                  <a:spcPts val="600"/>
                </a:spcBef>
                <a:buSzPct val="100000"/>
              </a:pPr>
              <a:endParaRPr lang="fr-FR" altLang="fr-FR" sz="1600" dirty="0">
                <a:solidFill>
                  <a:srgbClr val="DC2300"/>
                </a:solidFill>
                <a:latin typeface="Georgia" panose="02040502050405020303" pitchFamily="18" charset="0"/>
              </a:endParaRPr>
            </a:p>
            <a:p>
              <a:pPr>
                <a:spcBef>
                  <a:spcPts val="600"/>
                </a:spcBef>
                <a:buSzPct val="100000"/>
              </a:pPr>
              <a:endParaRPr lang="fr-FR" altLang="fr-FR" sz="1600" dirty="0">
                <a:solidFill>
                  <a:srgbClr val="DC2300"/>
                </a:solidFill>
                <a:latin typeface="Georgia" panose="02040502050405020303" pitchFamily="18" charset="0"/>
              </a:endParaRPr>
            </a:p>
            <a:p>
              <a:pPr>
                <a:spcBef>
                  <a:spcPts val="600"/>
                </a:spcBef>
                <a:buSzPct val="100000"/>
              </a:pPr>
              <a:endParaRPr lang="fr-FR" altLang="fr-FR" sz="1600" dirty="0">
                <a:solidFill>
                  <a:srgbClr val="DC2300"/>
                </a:solidFill>
                <a:latin typeface="Georgia" panose="02040502050405020303" pitchFamily="18" charset="0"/>
              </a:endParaRPr>
            </a:p>
            <a:p>
              <a:pPr>
                <a:spcBef>
                  <a:spcPts val="600"/>
                </a:spcBef>
                <a:buSzPct val="100000"/>
              </a:pPr>
              <a:endParaRPr lang="fr-FR" altLang="fr-FR" sz="1600" dirty="0">
                <a:solidFill>
                  <a:srgbClr val="DC2300"/>
                </a:solidFill>
                <a:latin typeface="Georgia" panose="02040502050405020303" pitchFamily="18" charset="0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Text Box 3">
            <a:extLst>
              <a:ext uri="{FF2B5EF4-FFF2-40B4-BE49-F238E27FC236}">
                <a16:creationId xmlns:a16="http://schemas.microsoft.com/office/drawing/2014/main" id="{A97A972E-F321-4513-B476-EF0CCF82BA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649" y="2077196"/>
            <a:ext cx="5435477" cy="1569661"/>
          </a:xfrm>
          <a:prstGeom prst="rect">
            <a:avLst/>
          </a:prstGeom>
          <a:noFill/>
          <a:ln w="28575">
            <a:solidFill>
              <a:srgbClr val="53267C"/>
            </a:solidFill>
            <a:prstDash val="lgDash"/>
            <a:round/>
            <a:headEnd/>
            <a:tailEnd/>
          </a:ln>
          <a:effectLst/>
          <a:scene3d>
            <a:camera prst="perspectiveRigh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42900"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marL="527050" indent="-255588"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rtl="0" fontAlgn="base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52277C"/>
                </a:solidFill>
                <a:latin typeface="+mn-lt"/>
                <a:cs typeface="+mn-cs"/>
              </a:rPr>
              <a:t>Présentation Java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52277C"/>
                </a:solidFill>
                <a:latin typeface="+mn-lt"/>
                <a:cs typeface="+mn-cs"/>
              </a:rPr>
              <a:t>Environnement de développement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52277C"/>
                </a:solidFill>
                <a:latin typeface="+mn-lt"/>
                <a:cs typeface="+mn-cs"/>
              </a:rPr>
              <a:t>Syntaxe et éléments de base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52277C"/>
                </a:solidFill>
                <a:latin typeface="+mn-lt"/>
                <a:cs typeface="+mn-cs"/>
              </a:rPr>
              <a:t>Variables et opérations</a:t>
            </a:r>
            <a:endParaRPr lang="fr-F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389" name="Espace réservé du numéro de diapositive 1">
            <a:extLst>
              <a:ext uri="{FF2B5EF4-FFF2-40B4-BE49-F238E27FC236}">
                <a16:creationId xmlns:a16="http://schemas.microsoft.com/office/drawing/2014/main" id="{A84CEACF-C82F-4F99-80F1-940966D0C1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E37DF4-1068-499B-9D1B-5448C7AC6950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8909F27-3C8F-464F-9DD0-922718A2AB30}"/>
              </a:ext>
            </a:extLst>
          </p:cNvPr>
          <p:cNvSpPr txBox="1">
            <a:spLocks/>
          </p:cNvSpPr>
          <p:nvPr/>
        </p:nvSpPr>
        <p:spPr>
          <a:xfrm>
            <a:off x="5261222" y="154395"/>
            <a:ext cx="6759328" cy="11134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Plan de la formation</a:t>
            </a:r>
          </a:p>
          <a:p>
            <a:r>
              <a:rPr lang="fr-FR" dirty="0"/>
              <a:t>	</a:t>
            </a:r>
            <a:r>
              <a:rPr lang="fr-FR" sz="3200" dirty="0"/>
              <a:t>Partie I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D97DF15-9154-4742-A366-998823C6BEC2}"/>
              </a:ext>
            </a:extLst>
          </p:cNvPr>
          <p:cNvSpPr txBox="1"/>
          <p:nvPr/>
        </p:nvSpPr>
        <p:spPr>
          <a:xfrm>
            <a:off x="6198138" y="2085504"/>
            <a:ext cx="5466689" cy="1569660"/>
          </a:xfrm>
          <a:prstGeom prst="rect">
            <a:avLst/>
          </a:prstGeom>
          <a:noFill/>
          <a:ln w="28575">
            <a:solidFill>
              <a:srgbClr val="53267C"/>
            </a:solidFill>
            <a:prstDash val="lgDash"/>
            <a:round/>
            <a:headEnd/>
            <a:tailEnd/>
          </a:ln>
          <a:effectLst/>
          <a:scene3d>
            <a:camera prst="perspectiveLef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defPPr>
              <a:defRPr lang="fr-FR"/>
            </a:defPPr>
            <a:lvl1pPr marL="342900" indent="-342900" fontAlgn="base">
              <a:buFont typeface="Arial" panose="020B0604020202020204" pitchFamily="34" charset="0"/>
              <a:buChar char="•"/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 sz="2400">
                <a:solidFill>
                  <a:srgbClr val="52277C"/>
                </a:solidFill>
              </a:defRPr>
            </a:lvl1pPr>
            <a:lvl2pPr marL="527050" indent="-255588"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fr-FR" dirty="0"/>
              <a:t>Les structures de contrôles </a:t>
            </a:r>
          </a:p>
          <a:p>
            <a:r>
              <a:rPr lang="fr-FR" dirty="0"/>
              <a:t>Tableaux statiques</a:t>
            </a:r>
          </a:p>
          <a:p>
            <a:r>
              <a:rPr lang="fr-FR" dirty="0"/>
              <a:t>Manipulation des chaînes de caractères</a:t>
            </a:r>
          </a:p>
          <a:p>
            <a:r>
              <a:rPr lang="fr-FR" dirty="0"/>
              <a:t>Les fonctions et les paramètres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2F6D39D-AAF2-41BE-BA29-F46AAD4A0BC9}"/>
              </a:ext>
            </a:extLst>
          </p:cNvPr>
          <p:cNvSpPr txBox="1"/>
          <p:nvPr/>
        </p:nvSpPr>
        <p:spPr>
          <a:xfrm>
            <a:off x="6229350" y="4263870"/>
            <a:ext cx="5435477" cy="1569660"/>
          </a:xfrm>
          <a:prstGeom prst="rect">
            <a:avLst/>
          </a:prstGeom>
          <a:noFill/>
          <a:ln w="28575">
            <a:solidFill>
              <a:srgbClr val="53267C"/>
            </a:solidFill>
            <a:prstDash val="lgDash"/>
            <a:round/>
            <a:headEnd/>
            <a:tailEnd/>
          </a:ln>
          <a:effectLst/>
          <a:scene3d>
            <a:camera prst="perspectiveLef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defPPr>
              <a:defRPr lang="fr-FR"/>
            </a:defPPr>
            <a:lvl1pPr marL="342900" indent="-342900" fontAlgn="base">
              <a:buFont typeface="Arial" panose="020B0604020202020204" pitchFamily="34" charset="0"/>
              <a:buChar char="•"/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 sz="2400">
                <a:solidFill>
                  <a:srgbClr val="52277C"/>
                </a:solidFill>
              </a:defRPr>
            </a:lvl1pPr>
            <a:lvl2pPr marL="527050" indent="-255588"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fr-FR" dirty="0"/>
              <a:t>Gestion des exceptions</a:t>
            </a:r>
          </a:p>
          <a:p>
            <a:r>
              <a:rPr lang="fr-FR" dirty="0"/>
              <a:t>Notion de package</a:t>
            </a:r>
          </a:p>
          <a:p>
            <a:r>
              <a:rPr lang="fr-FR" dirty="0"/>
              <a:t>Les collections</a:t>
            </a:r>
          </a:p>
          <a:p>
            <a:r>
              <a:rPr lang="fr-FR" dirty="0"/>
              <a:t>Les flux d’entrée/ sortie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FD23EBA-B336-4B88-B723-F9D6B93FB220}"/>
              </a:ext>
            </a:extLst>
          </p:cNvPr>
          <p:cNvSpPr txBox="1"/>
          <p:nvPr/>
        </p:nvSpPr>
        <p:spPr>
          <a:xfrm>
            <a:off x="517649" y="4067869"/>
            <a:ext cx="5435477" cy="2028131"/>
          </a:xfrm>
          <a:prstGeom prst="rect">
            <a:avLst/>
          </a:prstGeom>
          <a:noFill/>
          <a:ln w="28575">
            <a:solidFill>
              <a:srgbClr val="53267C"/>
            </a:solidFill>
            <a:prstDash val="lgDash"/>
            <a:round/>
            <a:headEnd/>
            <a:tailEnd/>
          </a:ln>
          <a:effectLst/>
          <a:scene3d>
            <a:camera prst="perspectiveRigh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defPPr>
              <a:defRPr lang="fr-FR"/>
            </a:defPPr>
            <a:lvl1pPr marL="342900" indent="-342900" fontAlgn="base">
              <a:buFont typeface="Arial" panose="020B0604020202020204" pitchFamily="34" charset="0"/>
              <a:buChar char="•"/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 sz="2400">
                <a:solidFill>
                  <a:srgbClr val="52277C"/>
                </a:solidFill>
              </a:defRPr>
            </a:lvl1pPr>
            <a:lvl2pPr marL="527050" indent="-255588"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fr-FR" dirty="0"/>
              <a:t>Notion de classe</a:t>
            </a:r>
          </a:p>
          <a:p>
            <a:r>
              <a:rPr lang="fr-FR" dirty="0"/>
              <a:t>Classes usuelles</a:t>
            </a:r>
          </a:p>
          <a:p>
            <a:r>
              <a:rPr lang="fr-FR" dirty="0"/>
              <a:t>Classes internes</a:t>
            </a:r>
          </a:p>
          <a:p>
            <a:r>
              <a:rPr lang="fr-FR" dirty="0"/>
              <a:t>Héritage et polymorphisme</a:t>
            </a:r>
          </a:p>
          <a:p>
            <a:r>
              <a:rPr lang="fr-FR" dirty="0"/>
              <a:t>Classes abstraites et interfaces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Text Box 3">
            <a:extLst>
              <a:ext uri="{FF2B5EF4-FFF2-40B4-BE49-F238E27FC236}">
                <a16:creationId xmlns:a16="http://schemas.microsoft.com/office/drawing/2014/main" id="{F537B740-8006-4E38-AD70-0FB02D2111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9" y="2084889"/>
            <a:ext cx="8504238" cy="744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273050" indent="-252413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Le flux de données provenant du clavier est désigné par l'objet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System.in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.</a:t>
            </a:r>
          </a:p>
          <a:p>
            <a:pPr>
              <a:spcBef>
                <a:spcPts val="600"/>
              </a:spcBef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On utilise un objet de type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Scanner</a:t>
            </a:r>
          </a:p>
          <a:p>
            <a:pPr>
              <a:spcBef>
                <a:spcPts val="600"/>
              </a:spcBef>
              <a:buSzPct val="100000"/>
            </a:pPr>
            <a:endParaRPr lang="fr-FR" altLang="fr-FR" sz="2000" u="sng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  <p:sp>
        <p:nvSpPr>
          <p:cNvPr id="40966" name="Espace réservé du numéro de diapositive 1">
            <a:extLst>
              <a:ext uri="{FF2B5EF4-FFF2-40B4-BE49-F238E27FC236}">
                <a16:creationId xmlns:a16="http://schemas.microsoft.com/office/drawing/2014/main" id="{1CA3039D-DA6C-473F-962C-CDD97AC0F5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68406A-CB8E-4034-8BC8-332E12B98FCE}"/>
              </a:ext>
            </a:extLst>
          </p:cNvPr>
          <p:cNvSpPr/>
          <p:nvPr/>
        </p:nvSpPr>
        <p:spPr>
          <a:xfrm>
            <a:off x="0" y="6607652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1697964-2FB2-42C4-B097-EABC4D0C1BFB}"/>
              </a:ext>
            </a:extLst>
          </p:cNvPr>
          <p:cNvSpPr txBox="1">
            <a:spLocks/>
          </p:cNvSpPr>
          <p:nvPr/>
        </p:nvSpPr>
        <p:spPr>
          <a:xfrm>
            <a:off x="5578599" y="387430"/>
            <a:ext cx="3746376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Les flux </a:t>
            </a:r>
          </a:p>
        </p:txBody>
      </p:sp>
      <p:sp>
        <p:nvSpPr>
          <p:cNvPr id="9" name="Text Box 1">
            <a:extLst>
              <a:ext uri="{FF2B5EF4-FFF2-40B4-BE49-F238E27FC236}">
                <a16:creationId xmlns:a16="http://schemas.microsoft.com/office/drawing/2014/main" id="{2536ED30-0E0F-4BA7-9433-21563B10F3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9" y="1611236"/>
            <a:ext cx="4217926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Le flux d’entrée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2B98838-8203-4478-B83E-52910727B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16" y="3068295"/>
            <a:ext cx="5461084" cy="3561582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20D5D933-2447-43DC-9286-AB83E42D23A0}"/>
              </a:ext>
            </a:extLst>
          </p:cNvPr>
          <p:cNvGrpSpPr/>
          <p:nvPr/>
        </p:nvGrpSpPr>
        <p:grpSpPr>
          <a:xfrm>
            <a:off x="3705225" y="3302563"/>
            <a:ext cx="6826250" cy="807459"/>
            <a:chOff x="547681" y="-10423"/>
            <a:chExt cx="6826250" cy="1453203"/>
          </a:xfrm>
        </p:grpSpPr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id="{65F9E3CF-6FB1-47AB-9C54-50533638306A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H="1" flipV="1">
              <a:off x="547681" y="-10423"/>
              <a:ext cx="4953062" cy="733224"/>
            </a:xfrm>
            <a:prstGeom prst="straightConnector1">
              <a:avLst/>
            </a:prstGeom>
            <a:ln w="19050">
              <a:solidFill>
                <a:srgbClr val="53267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1">
              <a:extLst>
                <a:ext uri="{FF2B5EF4-FFF2-40B4-BE49-F238E27FC236}">
                  <a16:creationId xmlns:a16="http://schemas.microsoft.com/office/drawing/2014/main" id="{AEFB29E6-AE0D-47C0-AD71-601F6FDD1F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7555" y="722801"/>
              <a:ext cx="3746376" cy="7199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>
                <a:spcBef>
                  <a:spcPts val="600"/>
                </a:spcBef>
                <a:buClr>
                  <a:srgbClr val="D4DC2C"/>
                </a:buClr>
                <a:buSzPct val="100000"/>
              </a:pPr>
              <a:r>
                <a:rPr lang="fr-FR" sz="1600" dirty="0">
                  <a:solidFill>
                    <a:srgbClr val="575756"/>
                  </a:solidFill>
                  <a:latin typeface="Questrial" panose="02000000000000000000" pitchFamily="2" charset="0"/>
                  <a:cs typeface="+mn-cs"/>
                </a:rPr>
                <a:t>Importer la bibliothèque concernée</a:t>
              </a:r>
              <a:endParaRPr lang="fr-FR" altLang="fr-FR" sz="1600" dirty="0">
                <a:solidFill>
                  <a:srgbClr val="DC2300"/>
                </a:solidFill>
                <a:latin typeface="Georgia" panose="02040502050405020303" pitchFamily="18" charset="0"/>
              </a:endParaRPr>
            </a:p>
            <a:p>
              <a:pPr>
                <a:spcBef>
                  <a:spcPts val="600"/>
                </a:spcBef>
                <a:buSzPct val="100000"/>
              </a:pPr>
              <a:endParaRPr lang="fr-FR" altLang="fr-FR" sz="1600" dirty="0">
                <a:solidFill>
                  <a:srgbClr val="DC2300"/>
                </a:solidFill>
                <a:latin typeface="Georgia" panose="02040502050405020303" pitchFamily="18" charset="0"/>
              </a:endParaRPr>
            </a:p>
            <a:p>
              <a:pPr>
                <a:spcBef>
                  <a:spcPts val="600"/>
                </a:spcBef>
                <a:buSzPct val="100000"/>
              </a:pPr>
              <a:endParaRPr lang="fr-FR" altLang="fr-FR" sz="1600" dirty="0">
                <a:solidFill>
                  <a:srgbClr val="DC2300"/>
                </a:solidFill>
                <a:latin typeface="Georgia" panose="02040502050405020303" pitchFamily="18" charset="0"/>
              </a:endParaRPr>
            </a:p>
            <a:p>
              <a:pPr>
                <a:spcBef>
                  <a:spcPts val="600"/>
                </a:spcBef>
                <a:buSzPct val="100000"/>
              </a:pPr>
              <a:endParaRPr lang="fr-FR" altLang="fr-FR" sz="1600" dirty="0">
                <a:solidFill>
                  <a:srgbClr val="DC2300"/>
                </a:solidFill>
                <a:latin typeface="Georgia" panose="02040502050405020303" pitchFamily="18" charset="0"/>
              </a:endParaRPr>
            </a:p>
            <a:p>
              <a:pPr>
                <a:spcBef>
                  <a:spcPts val="600"/>
                </a:spcBef>
                <a:buSzPct val="100000"/>
              </a:pPr>
              <a:endParaRPr lang="fr-FR" altLang="fr-FR" sz="1600" dirty="0">
                <a:solidFill>
                  <a:srgbClr val="DC2300"/>
                </a:solidFill>
                <a:latin typeface="Georgia" panose="02040502050405020303" pitchFamily="18" charset="0"/>
              </a:endParaRPr>
            </a:p>
            <a:p>
              <a:pPr>
                <a:spcBef>
                  <a:spcPts val="600"/>
                </a:spcBef>
                <a:buSzPct val="100000"/>
              </a:pPr>
              <a:endParaRPr lang="fr-FR" altLang="fr-FR" sz="1600" dirty="0">
                <a:solidFill>
                  <a:srgbClr val="DC2300"/>
                </a:solidFill>
                <a:latin typeface="Georgia" panose="02040502050405020303" pitchFamily="18" charset="0"/>
              </a:endParaRPr>
            </a:p>
          </p:txBody>
        </p:sp>
      </p:grp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Text Box 3">
            <a:extLst>
              <a:ext uri="{FF2B5EF4-FFF2-40B4-BE49-F238E27FC236}">
                <a16:creationId xmlns:a16="http://schemas.microsoft.com/office/drawing/2014/main" id="{F537B740-8006-4E38-AD70-0FB02D2111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9" y="2084889"/>
            <a:ext cx="8504238" cy="744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273050" indent="-252413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Le flux de données provenant du clavier est désigné par l'objet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System.in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.</a:t>
            </a:r>
          </a:p>
          <a:p>
            <a:pPr>
              <a:spcBef>
                <a:spcPts val="600"/>
              </a:spcBef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On utilise un objet de type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Scanner</a:t>
            </a:r>
          </a:p>
          <a:p>
            <a:pPr>
              <a:spcBef>
                <a:spcPts val="600"/>
              </a:spcBef>
              <a:buSzPct val="100000"/>
            </a:pPr>
            <a:endParaRPr lang="fr-FR" altLang="fr-FR" sz="2000" u="sng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  <p:sp>
        <p:nvSpPr>
          <p:cNvPr id="40966" name="Espace réservé du numéro de diapositive 1">
            <a:extLst>
              <a:ext uri="{FF2B5EF4-FFF2-40B4-BE49-F238E27FC236}">
                <a16:creationId xmlns:a16="http://schemas.microsoft.com/office/drawing/2014/main" id="{1CA3039D-DA6C-473F-962C-CDD97AC0F5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68406A-CB8E-4034-8BC8-332E12B98FCE}"/>
              </a:ext>
            </a:extLst>
          </p:cNvPr>
          <p:cNvSpPr/>
          <p:nvPr/>
        </p:nvSpPr>
        <p:spPr>
          <a:xfrm>
            <a:off x="0" y="6607652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1697964-2FB2-42C4-B097-EABC4D0C1BFB}"/>
              </a:ext>
            </a:extLst>
          </p:cNvPr>
          <p:cNvSpPr txBox="1">
            <a:spLocks/>
          </p:cNvSpPr>
          <p:nvPr/>
        </p:nvSpPr>
        <p:spPr>
          <a:xfrm>
            <a:off x="5578599" y="387430"/>
            <a:ext cx="3746376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Les flux </a:t>
            </a:r>
          </a:p>
        </p:txBody>
      </p:sp>
      <p:sp>
        <p:nvSpPr>
          <p:cNvPr id="9" name="Text Box 1">
            <a:extLst>
              <a:ext uri="{FF2B5EF4-FFF2-40B4-BE49-F238E27FC236}">
                <a16:creationId xmlns:a16="http://schemas.microsoft.com/office/drawing/2014/main" id="{2536ED30-0E0F-4BA7-9433-21563B10F3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9" y="1611236"/>
            <a:ext cx="4217926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Le flux d’entrée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43C4788-D7F4-40B6-897F-5FD872EF0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162" y="3004417"/>
            <a:ext cx="8829675" cy="36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063020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1" name="Espace réservé du numéro de diapositive 1">
            <a:extLst>
              <a:ext uri="{FF2B5EF4-FFF2-40B4-BE49-F238E27FC236}">
                <a16:creationId xmlns:a16="http://schemas.microsoft.com/office/drawing/2014/main" id="{C66E6952-D312-42E0-88D9-E0E5CC5BCC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390CC1-6BEC-4D40-A9A9-4BE4C694FBDB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F3CD14EE-2C22-4A56-8524-7C3EB584BEE8}"/>
              </a:ext>
            </a:extLst>
          </p:cNvPr>
          <p:cNvSpPr txBox="1">
            <a:spLocks/>
          </p:cNvSpPr>
          <p:nvPr/>
        </p:nvSpPr>
        <p:spPr>
          <a:xfrm>
            <a:off x="5578599" y="387430"/>
            <a:ext cx="3746376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Les opérateurs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778A1647-1933-4965-897F-676E57F38A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9" y="1611236"/>
            <a:ext cx="4217926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Opérateurs arithmétiques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sp>
        <p:nvSpPr>
          <p:cNvPr id="9" name="Text Box 1">
            <a:extLst>
              <a:ext uri="{FF2B5EF4-FFF2-40B4-BE49-F238E27FC236}">
                <a16:creationId xmlns:a16="http://schemas.microsoft.com/office/drawing/2014/main" id="{639CA61B-86ED-480C-A3D2-A53B571D0B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443279"/>
            <a:ext cx="4470399" cy="2071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marL="342900" indent="-342900">
              <a:spcBef>
                <a:spcPts val="600"/>
              </a:spcBef>
              <a:buClr>
                <a:srgbClr val="D4DC2C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+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		: Addition</a:t>
            </a:r>
          </a:p>
          <a:p>
            <a:pPr marL="342900" indent="-342900">
              <a:spcBef>
                <a:spcPts val="600"/>
              </a:spcBef>
              <a:buClr>
                <a:srgbClr val="D4DC2C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-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		: Soustraction</a:t>
            </a:r>
          </a:p>
          <a:p>
            <a:pPr marL="342900" indent="-342900">
              <a:spcBef>
                <a:spcPts val="600"/>
              </a:spcBef>
              <a:buClr>
                <a:srgbClr val="D4DC2C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*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		: Multiplication</a:t>
            </a:r>
          </a:p>
          <a:p>
            <a:pPr marL="342900" indent="-342900">
              <a:spcBef>
                <a:spcPts val="600"/>
              </a:spcBef>
              <a:buClr>
                <a:srgbClr val="D4DC2C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/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		: Division</a:t>
            </a:r>
          </a:p>
          <a:p>
            <a:pPr marL="342900" indent="-342900">
              <a:spcBef>
                <a:spcPts val="600"/>
              </a:spcBef>
              <a:buClr>
                <a:srgbClr val="D4DC2C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%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		: Modulo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Clr>
                <a:srgbClr val="D4DC2C"/>
              </a:buClr>
              <a:buSzPct val="100000"/>
              <a:buFont typeface="Wingdings" panose="05000000000000000000" pitchFamily="2" charset="2"/>
              <a:buChar char="Ø"/>
            </a:pPr>
            <a:endParaRPr lang="fr-FR" altLang="fr-FR" sz="2000" dirty="0">
              <a:solidFill>
                <a:srgbClr val="575756"/>
              </a:solidFill>
              <a:latin typeface="Questrial" panose="02000000000000000000" pitchFamily="2" charset="0"/>
              <a:cs typeface="+mn-cs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1AC1561-0E7B-4111-9256-2F57D96C9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811" y="2787022"/>
            <a:ext cx="6899951" cy="287026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1" name="Espace réservé du numéro de diapositive 1">
            <a:extLst>
              <a:ext uri="{FF2B5EF4-FFF2-40B4-BE49-F238E27FC236}">
                <a16:creationId xmlns:a16="http://schemas.microsoft.com/office/drawing/2014/main" id="{C66E6952-D312-42E0-88D9-E0E5CC5BCC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390CC1-6BEC-4D40-A9A9-4BE4C694FBDB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F3CD14EE-2C22-4A56-8524-7C3EB584BEE8}"/>
              </a:ext>
            </a:extLst>
          </p:cNvPr>
          <p:cNvSpPr txBox="1">
            <a:spLocks/>
          </p:cNvSpPr>
          <p:nvPr/>
        </p:nvSpPr>
        <p:spPr>
          <a:xfrm>
            <a:off x="5578599" y="387430"/>
            <a:ext cx="3746376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Les opérateurs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778A1647-1933-4965-897F-676E57F38A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9" y="1611236"/>
            <a:ext cx="4217926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Opérateurs logiques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BFC7700-AF7D-44CA-8D91-A5D0D27AD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012" y="2496219"/>
            <a:ext cx="6626689" cy="290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386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1" name="Espace réservé du numéro de diapositive 1">
            <a:extLst>
              <a:ext uri="{FF2B5EF4-FFF2-40B4-BE49-F238E27FC236}">
                <a16:creationId xmlns:a16="http://schemas.microsoft.com/office/drawing/2014/main" id="{C66E6952-D312-42E0-88D9-E0E5CC5BCC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390CC1-6BEC-4D40-A9A9-4BE4C694FBDB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F3CD14EE-2C22-4A56-8524-7C3EB584BEE8}"/>
              </a:ext>
            </a:extLst>
          </p:cNvPr>
          <p:cNvSpPr txBox="1">
            <a:spLocks/>
          </p:cNvSpPr>
          <p:nvPr/>
        </p:nvSpPr>
        <p:spPr>
          <a:xfrm>
            <a:off x="5578599" y="387430"/>
            <a:ext cx="3746376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Les opérateurs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778A1647-1933-4965-897F-676E57F38A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9" y="1611236"/>
            <a:ext cx="4217926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Opérateurs logiques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8E39DA8-0A22-40C3-ABA5-9089DD740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012" y="2557487"/>
            <a:ext cx="9053238" cy="297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756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2" name="Text Box 3">
            <a:extLst>
              <a:ext uri="{FF2B5EF4-FFF2-40B4-BE49-F238E27FC236}">
                <a16:creationId xmlns:a16="http://schemas.microsoft.com/office/drawing/2014/main" id="{D0F8F62A-B9F5-48ED-999D-4F108B2F1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665" y="2112591"/>
            <a:ext cx="4522726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273050" indent="-252413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marL="741363" indent="-269875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marL="20637" indent="0">
              <a:spcBef>
                <a:spcPts val="600"/>
              </a:spcBef>
              <a:buClr>
                <a:srgbClr val="D16349"/>
              </a:buClr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Condition ? expression1 : expression2</a:t>
            </a:r>
          </a:p>
        </p:txBody>
      </p:sp>
      <p:sp>
        <p:nvSpPr>
          <p:cNvPr id="53253" name="Espace réservé du numéro de diapositive 1">
            <a:extLst>
              <a:ext uri="{FF2B5EF4-FFF2-40B4-BE49-F238E27FC236}">
                <a16:creationId xmlns:a16="http://schemas.microsoft.com/office/drawing/2014/main" id="{8EB02E8B-6A17-4EA7-A500-ACC5CCCE60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B356FA-B581-4331-8C65-C110210BAE88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4E6C8C92-821A-4BED-A2C4-7459EB64117B}"/>
              </a:ext>
            </a:extLst>
          </p:cNvPr>
          <p:cNvSpPr txBox="1">
            <a:spLocks/>
          </p:cNvSpPr>
          <p:nvPr/>
        </p:nvSpPr>
        <p:spPr>
          <a:xfrm>
            <a:off x="5578599" y="387430"/>
            <a:ext cx="3746376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Les opérateurs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AACB9D11-11A7-4412-BE91-FB0DBF1AD3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851" y="2114947"/>
            <a:ext cx="6642100" cy="838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273050" indent="-252413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marL="1014413" indent="-536575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Ou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type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casting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permet de changer momentanément le type d’une variable.</a:t>
            </a: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575756"/>
              </a:solidFill>
              <a:latin typeface="Questrial" panose="02000000000000000000" pitchFamily="2" charset="0"/>
              <a:cs typeface="+mn-cs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575756"/>
              </a:solidFill>
              <a:latin typeface="Questrial" panose="02000000000000000000" pitchFamily="2" charset="0"/>
              <a:cs typeface="+mn-cs"/>
            </a:endParaRPr>
          </a:p>
        </p:txBody>
      </p:sp>
      <p:sp>
        <p:nvSpPr>
          <p:cNvPr id="9" name="Text Box 1">
            <a:extLst>
              <a:ext uri="{FF2B5EF4-FFF2-40B4-BE49-F238E27FC236}">
                <a16:creationId xmlns:a16="http://schemas.microsoft.com/office/drawing/2014/main" id="{4283807F-1229-4884-B9C0-9F6CFFAFAF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9" y="1611236"/>
            <a:ext cx="4217926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Opérateur ternaire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sp>
        <p:nvSpPr>
          <p:cNvPr id="10" name="Text Box 1">
            <a:extLst>
              <a:ext uri="{FF2B5EF4-FFF2-40B4-BE49-F238E27FC236}">
                <a16:creationId xmlns:a16="http://schemas.microsoft.com/office/drawing/2014/main" id="{723CF84E-6130-4773-8E13-D0EA0C2435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7049" y="1608538"/>
            <a:ext cx="4217926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Changement de type 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AFEAB10-4BA3-4549-92E7-4794CD027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15" y="2953384"/>
            <a:ext cx="4114826" cy="704216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6EE3E1F-5C15-4865-9244-BDF46D0EF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004" y="2953384"/>
            <a:ext cx="2813094" cy="1459030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DC0CDF3-CC10-4CC8-B08F-AD4DF8CF9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2004" y="4654411"/>
            <a:ext cx="2813094" cy="1461489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Text Box 3">
            <a:extLst>
              <a:ext uri="{FF2B5EF4-FFF2-40B4-BE49-F238E27FC236}">
                <a16:creationId xmlns:a16="http://schemas.microsoft.com/office/drawing/2014/main" id="{05C6C2C2-1FDD-4DA7-9061-A1C020D60D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037" y="2298810"/>
            <a:ext cx="8504238" cy="3117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273050" indent="-252413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Clr>
                <a:srgbClr val="D16349"/>
              </a:buClr>
              <a:buSzPct val="100000"/>
              <a:buFont typeface="Wingdings 2" panose="05020102010507070707" pitchFamily="18" charset="2"/>
              <a:buChar char=""/>
            </a:pPr>
            <a:endParaRPr lang="fr-FR" altLang="fr-FR" sz="2000" i="1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  <p:sp>
        <p:nvSpPr>
          <p:cNvPr id="47110" name="Espace réservé du numéro de diapositive 1">
            <a:extLst>
              <a:ext uri="{FF2B5EF4-FFF2-40B4-BE49-F238E27FC236}">
                <a16:creationId xmlns:a16="http://schemas.microsoft.com/office/drawing/2014/main" id="{4BD02660-B874-41A3-B25E-D94F80BEA0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B3822B-E3A5-4735-925B-F6938813BF1B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DB8248EC-A2D2-4959-B483-AD7641483F9A}"/>
              </a:ext>
            </a:extLst>
          </p:cNvPr>
          <p:cNvSpPr txBox="1">
            <a:spLocks/>
          </p:cNvSpPr>
          <p:nvPr/>
        </p:nvSpPr>
        <p:spPr>
          <a:xfrm>
            <a:off x="5578599" y="387430"/>
            <a:ext cx="3746376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La classe Math</a:t>
            </a:r>
          </a:p>
        </p:txBody>
      </p:sp>
      <p:sp>
        <p:nvSpPr>
          <p:cNvPr id="9" name="Text Box 1">
            <a:extLst>
              <a:ext uri="{FF2B5EF4-FFF2-40B4-BE49-F238E27FC236}">
                <a16:creationId xmlns:a16="http://schemas.microsoft.com/office/drawing/2014/main" id="{2E262A1A-0B56-4C48-A6C1-F3B75E2098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9" y="1611236"/>
            <a:ext cx="4217926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Fonctions mathématiques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sp>
        <p:nvSpPr>
          <p:cNvPr id="10" name="Text Box 1">
            <a:extLst>
              <a:ext uri="{FF2B5EF4-FFF2-40B4-BE49-F238E27FC236}">
                <a16:creationId xmlns:a16="http://schemas.microsoft.com/office/drawing/2014/main" id="{0DE0704E-B455-4DAD-A8B3-C31556C21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6899" y="2289285"/>
            <a:ext cx="7089775" cy="3339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ts val="600"/>
              </a:spcBef>
              <a:buClr>
                <a:srgbClr val="D4DC2C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double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</a:t>
            </a:r>
            <a:r>
              <a:rPr lang="fr-FR" altLang="fr-FR" sz="2000" dirty="0" err="1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sqrt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(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double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x)				: Racine carrée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Clr>
                <a:srgbClr val="D4DC2C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double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cos(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double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x)	 			: Cosinus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Clr>
                <a:srgbClr val="D4DC2C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double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sin(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double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x)				: Sinus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Clr>
                <a:srgbClr val="D4DC2C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double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tan(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double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x) 				: Tangente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Clr>
                <a:srgbClr val="D4DC2C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double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</a:t>
            </a:r>
            <a:r>
              <a:rPr lang="fr-FR" altLang="fr-FR" sz="2000" dirty="0" err="1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pow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(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double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x,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double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y) 	: x à la puissance y (x&gt;0)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Clr>
                <a:srgbClr val="D4DC2C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double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abs(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double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x) 				: Valeur absolue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Clr>
                <a:srgbClr val="D4DC2C"/>
              </a:buClr>
              <a:buSzPct val="100000"/>
              <a:buFont typeface="Wingdings" panose="05000000000000000000" pitchFamily="2" charset="2"/>
              <a:buChar char="Ø"/>
            </a:pPr>
            <a:endParaRPr lang="fr-FR" altLang="fr-FR" sz="2000" dirty="0">
              <a:solidFill>
                <a:srgbClr val="575756"/>
              </a:solidFill>
              <a:latin typeface="Questrial" panose="02000000000000000000" pitchFamily="2" charset="0"/>
              <a:cs typeface="+mn-cs"/>
            </a:endParaRP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7DB0235F-97B8-4227-BA98-A90B60B7342F}"/>
              </a:ext>
            </a:extLst>
          </p:cNvPr>
          <p:cNvGrpSpPr/>
          <p:nvPr/>
        </p:nvGrpSpPr>
        <p:grpSpPr>
          <a:xfrm>
            <a:off x="554037" y="3320822"/>
            <a:ext cx="3932238" cy="970879"/>
            <a:chOff x="-2765432" y="4289620"/>
            <a:chExt cx="3932238" cy="1747314"/>
          </a:xfrm>
        </p:grpSpPr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97A2B027-A094-42CA-B393-D08B46D1C306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V="1">
              <a:off x="-1432725" y="4289620"/>
              <a:ext cx="2599531" cy="1027334"/>
            </a:xfrm>
            <a:prstGeom prst="straightConnector1">
              <a:avLst/>
            </a:prstGeom>
            <a:ln w="19050">
              <a:solidFill>
                <a:srgbClr val="53267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 Box 1">
              <a:extLst>
                <a:ext uri="{FF2B5EF4-FFF2-40B4-BE49-F238E27FC236}">
                  <a16:creationId xmlns:a16="http://schemas.microsoft.com/office/drawing/2014/main" id="{7CA60ADD-0E87-4DFC-B3D5-C2C1542466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765432" y="5316955"/>
              <a:ext cx="2665413" cy="7199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>
                <a:spcBef>
                  <a:spcPts val="600"/>
                </a:spcBef>
                <a:buClr>
                  <a:srgbClr val="D4DC2C"/>
                </a:buClr>
                <a:buSzPct val="100000"/>
              </a:pPr>
              <a:r>
                <a:rPr lang="fr-FR" sz="1600" dirty="0">
                  <a:solidFill>
                    <a:srgbClr val="575756"/>
                  </a:solidFill>
                  <a:latin typeface="Questrial" panose="02000000000000000000" pitchFamily="2" charset="0"/>
                  <a:cs typeface="+mn-cs"/>
                </a:rPr>
                <a:t>Type retourné par la fonction</a:t>
              </a:r>
              <a:endParaRPr lang="fr-FR" altLang="fr-FR" sz="1600" dirty="0">
                <a:solidFill>
                  <a:srgbClr val="DC2300"/>
                </a:solidFill>
                <a:latin typeface="Georgia" panose="02040502050405020303" pitchFamily="18" charset="0"/>
              </a:endParaRPr>
            </a:p>
            <a:p>
              <a:pPr>
                <a:spcBef>
                  <a:spcPts val="600"/>
                </a:spcBef>
                <a:buSzPct val="100000"/>
              </a:pPr>
              <a:endParaRPr lang="fr-FR" altLang="fr-FR" sz="1600" dirty="0">
                <a:solidFill>
                  <a:srgbClr val="DC2300"/>
                </a:solidFill>
                <a:latin typeface="Georgia" panose="02040502050405020303" pitchFamily="18" charset="0"/>
              </a:endParaRPr>
            </a:p>
            <a:p>
              <a:pPr>
                <a:spcBef>
                  <a:spcPts val="600"/>
                </a:spcBef>
                <a:buSzPct val="100000"/>
              </a:pPr>
              <a:endParaRPr lang="fr-FR" altLang="fr-FR" sz="1600" dirty="0">
                <a:solidFill>
                  <a:srgbClr val="DC2300"/>
                </a:solidFill>
                <a:latin typeface="Georgia" panose="02040502050405020303" pitchFamily="18" charset="0"/>
              </a:endParaRPr>
            </a:p>
            <a:p>
              <a:pPr>
                <a:spcBef>
                  <a:spcPts val="600"/>
                </a:spcBef>
                <a:buSzPct val="100000"/>
              </a:pPr>
              <a:endParaRPr lang="fr-FR" altLang="fr-FR" sz="1600" dirty="0">
                <a:solidFill>
                  <a:srgbClr val="DC2300"/>
                </a:solidFill>
                <a:latin typeface="Georgia" panose="02040502050405020303" pitchFamily="18" charset="0"/>
              </a:endParaRPr>
            </a:p>
            <a:p>
              <a:pPr>
                <a:spcBef>
                  <a:spcPts val="600"/>
                </a:spcBef>
                <a:buSzPct val="100000"/>
              </a:pPr>
              <a:endParaRPr lang="fr-FR" altLang="fr-FR" sz="1600" dirty="0">
                <a:solidFill>
                  <a:srgbClr val="DC2300"/>
                </a:solidFill>
                <a:latin typeface="Georgia" panose="02040502050405020303" pitchFamily="18" charset="0"/>
              </a:endParaRPr>
            </a:p>
            <a:p>
              <a:pPr>
                <a:spcBef>
                  <a:spcPts val="600"/>
                </a:spcBef>
                <a:buSzPct val="100000"/>
              </a:pPr>
              <a:endParaRPr lang="fr-FR" altLang="fr-FR" sz="1600" dirty="0">
                <a:solidFill>
                  <a:srgbClr val="DC2300"/>
                </a:solidFill>
                <a:latin typeface="Georgia" panose="02040502050405020303" pitchFamily="18" charset="0"/>
              </a:endParaRPr>
            </a:p>
          </p:txBody>
        </p:sp>
      </p:grp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10" name="Espace réservé du numéro de diapositive 1">
            <a:extLst>
              <a:ext uri="{FF2B5EF4-FFF2-40B4-BE49-F238E27FC236}">
                <a16:creationId xmlns:a16="http://schemas.microsoft.com/office/drawing/2014/main" id="{4BD02660-B874-41A3-B25E-D94F80BEA0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B3822B-E3A5-4735-925B-F6938813BF1B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DB8248EC-A2D2-4959-B483-AD7641483F9A}"/>
              </a:ext>
            </a:extLst>
          </p:cNvPr>
          <p:cNvSpPr txBox="1">
            <a:spLocks/>
          </p:cNvSpPr>
          <p:nvPr/>
        </p:nvSpPr>
        <p:spPr>
          <a:xfrm>
            <a:off x="5578599" y="387430"/>
            <a:ext cx="3746376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Exercice applicatif</a:t>
            </a:r>
          </a:p>
        </p:txBody>
      </p:sp>
      <p:sp>
        <p:nvSpPr>
          <p:cNvPr id="9" name="Text Box 1">
            <a:extLst>
              <a:ext uri="{FF2B5EF4-FFF2-40B4-BE49-F238E27FC236}">
                <a16:creationId xmlns:a16="http://schemas.microsoft.com/office/drawing/2014/main" id="{2E262A1A-0B56-4C48-A6C1-F3B75E2098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9" y="1611236"/>
            <a:ext cx="4217926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b="1" dirty="0">
                <a:solidFill>
                  <a:srgbClr val="C4CB3D"/>
                </a:solidFill>
                <a:latin typeface="Questrial" panose="02000000000000000000" pitchFamily="2" charset="0"/>
                <a:cs typeface="+mn-cs"/>
              </a:rPr>
              <a:t>Exercice 1</a:t>
            </a: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491EE897-B497-4999-A87E-814B6C46B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465" y="2356347"/>
            <a:ext cx="4872060" cy="2453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273050" indent="-252413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marL="741363" indent="-269875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marL="20637" indent="0">
              <a:spcBef>
                <a:spcPts val="600"/>
              </a:spcBef>
              <a:buClr>
                <a:srgbClr val="D16349"/>
              </a:buClr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Écrire un programme qui permet de lire les coordonnées d’un point (abscisse et ordonné)  et afficher la distance qui le sépare de l’origine du repère (0, 0).</a:t>
            </a:r>
          </a:p>
          <a:p>
            <a:pPr marL="20637" indent="0">
              <a:spcBef>
                <a:spcPts val="600"/>
              </a:spcBef>
              <a:buClr>
                <a:srgbClr val="D16349"/>
              </a:buClr>
              <a:buSzPct val="100000"/>
            </a:pPr>
            <a:endParaRPr lang="fr-FR" altLang="fr-FR" sz="2000" dirty="0">
              <a:solidFill>
                <a:srgbClr val="575756"/>
              </a:solidFill>
              <a:latin typeface="Questrial" panose="02000000000000000000" pitchFamily="2" charset="0"/>
              <a:cs typeface="+mn-cs"/>
            </a:endParaRPr>
          </a:p>
          <a:p>
            <a:pPr marL="20637" indent="0">
              <a:spcBef>
                <a:spcPts val="600"/>
              </a:spcBef>
              <a:buClr>
                <a:srgbClr val="D16349"/>
              </a:buClr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Tip : utiliser le théorème de Pythagore !!</a:t>
            </a:r>
          </a:p>
        </p:txBody>
      </p:sp>
      <p:pic>
        <p:nvPicPr>
          <p:cNvPr id="2050" name="Picture 2" descr="Théorème de Pythagore | Exemple, Cours et Calcul en Ligne">
            <a:extLst>
              <a:ext uri="{FF2B5EF4-FFF2-40B4-BE49-F238E27FC236}">
                <a16:creationId xmlns:a16="http://schemas.microsoft.com/office/drawing/2014/main" id="{7367E960-CB8B-44FD-ADD4-962D2E28B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4667739"/>
            <a:ext cx="1933575" cy="115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56919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Espace réservé du numéro de diapositive 1">
            <a:extLst>
              <a:ext uri="{FF2B5EF4-FFF2-40B4-BE49-F238E27FC236}">
                <a16:creationId xmlns:a16="http://schemas.microsoft.com/office/drawing/2014/main" id="{A84CEACF-C82F-4F99-80F1-940966D0C1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E37DF4-1068-499B-9D1B-5448C7AC6950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8909F27-3C8F-464F-9DD0-922718A2AB30}"/>
              </a:ext>
            </a:extLst>
          </p:cNvPr>
          <p:cNvSpPr txBox="1">
            <a:spLocks/>
          </p:cNvSpPr>
          <p:nvPr/>
        </p:nvSpPr>
        <p:spPr>
          <a:xfrm>
            <a:off x="5261222" y="154395"/>
            <a:ext cx="6759328" cy="11134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7A11004E-FB89-4A5C-8981-6913E215E655}"/>
              </a:ext>
            </a:extLst>
          </p:cNvPr>
          <p:cNvGrpSpPr/>
          <p:nvPr/>
        </p:nvGrpSpPr>
        <p:grpSpPr>
          <a:xfrm>
            <a:off x="2314574" y="1514471"/>
            <a:ext cx="9877427" cy="4986012"/>
            <a:chOff x="2314574" y="1514471"/>
            <a:chExt cx="9877427" cy="4986012"/>
          </a:xfrm>
        </p:grpSpPr>
        <p:sp>
          <p:nvSpPr>
            <p:cNvPr id="5" name="Organigramme : Délai 4">
              <a:extLst>
                <a:ext uri="{FF2B5EF4-FFF2-40B4-BE49-F238E27FC236}">
                  <a16:creationId xmlns:a16="http://schemas.microsoft.com/office/drawing/2014/main" id="{D59BF69A-F466-4764-BC95-DAD3D7EEB8C7}"/>
                </a:ext>
              </a:extLst>
            </p:cNvPr>
            <p:cNvSpPr/>
            <p:nvPr/>
          </p:nvSpPr>
          <p:spPr>
            <a:xfrm rot="10800000">
              <a:off x="2314574" y="1514471"/>
              <a:ext cx="5162548" cy="4986011"/>
            </a:xfrm>
            <a:prstGeom prst="flowChartDelay">
              <a:avLst/>
            </a:prstGeom>
            <a:solidFill>
              <a:srgbClr val="D4D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317A2B9-E3AF-4686-84D9-FED385D48330}"/>
                </a:ext>
              </a:extLst>
            </p:cNvPr>
            <p:cNvSpPr/>
            <p:nvPr/>
          </p:nvSpPr>
          <p:spPr>
            <a:xfrm>
              <a:off x="7477123" y="1514471"/>
              <a:ext cx="4714878" cy="4986012"/>
            </a:xfrm>
            <a:prstGeom prst="rect">
              <a:avLst/>
            </a:prstGeom>
            <a:solidFill>
              <a:srgbClr val="D4D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Titre 1">
            <a:extLst>
              <a:ext uri="{FF2B5EF4-FFF2-40B4-BE49-F238E27FC236}">
                <a16:creationId xmlns:a16="http://schemas.microsoft.com/office/drawing/2014/main" id="{A4B26B33-DAC1-44CA-BF9C-7E724828297A}"/>
              </a:ext>
            </a:extLst>
          </p:cNvPr>
          <p:cNvSpPr txBox="1">
            <a:spLocks/>
          </p:cNvSpPr>
          <p:nvPr/>
        </p:nvSpPr>
        <p:spPr>
          <a:xfrm>
            <a:off x="4895847" y="2904782"/>
            <a:ext cx="6759328" cy="22053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sz="7200" dirty="0">
                <a:solidFill>
                  <a:srgbClr val="52277C"/>
                </a:solidFill>
                <a:latin typeface="Gilroy SemiBold"/>
                <a:ea typeface="+mn-ea"/>
                <a:cs typeface="+mn-cs"/>
              </a:rPr>
              <a:t>Les instructions de contrôle</a:t>
            </a:r>
            <a:endParaRPr lang="fr-FR" sz="8000" dirty="0"/>
          </a:p>
        </p:txBody>
      </p:sp>
    </p:spTree>
    <p:extLst>
      <p:ext uri="{BB962C8B-B14F-4D97-AF65-F5344CB8AC3E}">
        <p14:creationId xmlns:p14="http://schemas.microsoft.com/office/powerpoint/2010/main" val="421769265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9" name="Espace réservé du numéro de diapositive 1">
            <a:extLst>
              <a:ext uri="{FF2B5EF4-FFF2-40B4-BE49-F238E27FC236}">
                <a16:creationId xmlns:a16="http://schemas.microsoft.com/office/drawing/2014/main" id="{6822F542-246A-487A-80AE-8145B7E608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05118F-7892-4ED3-BEA5-739B9D87B81F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66C48E1-1FFB-4D3D-BC62-9868672C3922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4917952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Instructions de contrôle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A72DF9F7-1878-416D-A0DF-9C33E81DAF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9" y="1611236"/>
            <a:ext cx="4217926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Instructions conditionnelles 1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A06BD501-BAB6-411A-BD32-D5465A950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465" y="2356347"/>
            <a:ext cx="6396060" cy="834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273050" indent="-252413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marL="741363" indent="-269875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marL="20637" indent="0">
              <a:spcBef>
                <a:spcPts val="600"/>
              </a:spcBef>
              <a:buClr>
                <a:srgbClr val="D16349"/>
              </a:buClr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Tester une ou plusieurs conditions avant de prendre une décision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F4EA144-CF28-4328-B224-643EFB75D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324" y="3327608"/>
            <a:ext cx="3908490" cy="2254519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5F4093A-E8BE-46D4-B111-4660E7A2D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305" y="3284530"/>
            <a:ext cx="3698946" cy="2340673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Espace réservé du numéro de diapositive 1">
            <a:extLst>
              <a:ext uri="{FF2B5EF4-FFF2-40B4-BE49-F238E27FC236}">
                <a16:creationId xmlns:a16="http://schemas.microsoft.com/office/drawing/2014/main" id="{A84CEACF-C82F-4F99-80F1-940966D0C1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E37DF4-1068-499B-9D1B-5448C7AC6950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8909F27-3C8F-464F-9DD0-922718A2AB30}"/>
              </a:ext>
            </a:extLst>
          </p:cNvPr>
          <p:cNvSpPr txBox="1">
            <a:spLocks/>
          </p:cNvSpPr>
          <p:nvPr/>
        </p:nvSpPr>
        <p:spPr>
          <a:xfrm>
            <a:off x="5261222" y="154395"/>
            <a:ext cx="6759328" cy="11134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7A11004E-FB89-4A5C-8981-6913E215E655}"/>
              </a:ext>
            </a:extLst>
          </p:cNvPr>
          <p:cNvGrpSpPr/>
          <p:nvPr/>
        </p:nvGrpSpPr>
        <p:grpSpPr>
          <a:xfrm>
            <a:off x="2314574" y="1514471"/>
            <a:ext cx="9877427" cy="4986012"/>
            <a:chOff x="2314574" y="1514471"/>
            <a:chExt cx="9877427" cy="4986012"/>
          </a:xfrm>
        </p:grpSpPr>
        <p:sp>
          <p:nvSpPr>
            <p:cNvPr id="5" name="Organigramme : Délai 4">
              <a:extLst>
                <a:ext uri="{FF2B5EF4-FFF2-40B4-BE49-F238E27FC236}">
                  <a16:creationId xmlns:a16="http://schemas.microsoft.com/office/drawing/2014/main" id="{D59BF69A-F466-4764-BC95-DAD3D7EEB8C7}"/>
                </a:ext>
              </a:extLst>
            </p:cNvPr>
            <p:cNvSpPr/>
            <p:nvPr/>
          </p:nvSpPr>
          <p:spPr>
            <a:xfrm rot="10800000">
              <a:off x="2314574" y="1514471"/>
              <a:ext cx="5162548" cy="4986011"/>
            </a:xfrm>
            <a:prstGeom prst="flowChartDelay">
              <a:avLst/>
            </a:prstGeom>
            <a:solidFill>
              <a:srgbClr val="D4D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317A2B9-E3AF-4686-84D9-FED385D48330}"/>
                </a:ext>
              </a:extLst>
            </p:cNvPr>
            <p:cNvSpPr/>
            <p:nvPr/>
          </p:nvSpPr>
          <p:spPr>
            <a:xfrm>
              <a:off x="7477123" y="1514471"/>
              <a:ext cx="4714878" cy="4986012"/>
            </a:xfrm>
            <a:prstGeom prst="rect">
              <a:avLst/>
            </a:prstGeom>
            <a:solidFill>
              <a:srgbClr val="D4D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Titre 1">
            <a:extLst>
              <a:ext uri="{FF2B5EF4-FFF2-40B4-BE49-F238E27FC236}">
                <a16:creationId xmlns:a16="http://schemas.microsoft.com/office/drawing/2014/main" id="{A4B26B33-DAC1-44CA-BF9C-7E724828297A}"/>
              </a:ext>
            </a:extLst>
          </p:cNvPr>
          <p:cNvSpPr txBox="1">
            <a:spLocks/>
          </p:cNvSpPr>
          <p:nvPr/>
        </p:nvSpPr>
        <p:spPr>
          <a:xfrm>
            <a:off x="4895847" y="2904782"/>
            <a:ext cx="6759328" cy="22053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sz="7200" dirty="0">
                <a:solidFill>
                  <a:srgbClr val="52277C"/>
                </a:solidFill>
                <a:latin typeface="Gilroy SemiBold"/>
                <a:ea typeface="+mn-ea"/>
                <a:cs typeface="+mn-cs"/>
              </a:rPr>
              <a:t>Historique &amp; présentation</a:t>
            </a:r>
            <a:r>
              <a:rPr lang="fr-FR" sz="8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3042892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9" name="Espace réservé du numéro de diapositive 1">
            <a:extLst>
              <a:ext uri="{FF2B5EF4-FFF2-40B4-BE49-F238E27FC236}">
                <a16:creationId xmlns:a16="http://schemas.microsoft.com/office/drawing/2014/main" id="{6822F542-246A-487A-80AE-8145B7E608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05118F-7892-4ED3-BEA5-739B9D87B81F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66C48E1-1FFB-4D3D-BC62-9868672C3922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4917952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Instructions de contrôle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A72DF9F7-1878-416D-A0DF-9C33E81DAF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9" y="1611236"/>
            <a:ext cx="4217926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Instructions conditionnelles 2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A06BD501-BAB6-411A-BD32-D5465A950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065" y="2138879"/>
            <a:ext cx="6396060" cy="550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273050" indent="-252413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marL="741363" indent="-269875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marL="20637" indent="0">
              <a:spcBef>
                <a:spcPts val="600"/>
              </a:spcBef>
              <a:buClr>
                <a:srgbClr val="D16349"/>
              </a:buClr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Le switch est plus adapté au conditions multiples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6B30219-A6D3-463B-8427-A23C84000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990" y="2928057"/>
            <a:ext cx="4699805" cy="2618073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9F6103E-8DB2-4265-BD7E-482B8919F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262" y="2513400"/>
            <a:ext cx="4386288" cy="3710206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</p:spTree>
    <p:extLst>
      <p:ext uri="{BB962C8B-B14F-4D97-AF65-F5344CB8AC3E}">
        <p14:creationId xmlns:p14="http://schemas.microsoft.com/office/powerpoint/2010/main" val="16538530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7" name="Espace réservé du numéro de diapositive 1">
            <a:extLst>
              <a:ext uri="{FF2B5EF4-FFF2-40B4-BE49-F238E27FC236}">
                <a16:creationId xmlns:a16="http://schemas.microsoft.com/office/drawing/2014/main" id="{82F5D536-548D-41F8-8988-183DA3ABDD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CD9C40-A158-4E7D-B416-F00F0BC73D6D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484EE959-ACEA-4276-B04D-B3E5B3DB8964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4917952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Instructions de contrôle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D6717D76-6FE6-4E97-84BC-51F3F36A5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9" y="1611236"/>
            <a:ext cx="4217926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Instructions répétitives 1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A2232C9E-1506-418B-988B-868B31A205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465" y="2356347"/>
            <a:ext cx="8434410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273050" indent="-252413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marL="741363" indent="-269875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marL="20637" indent="0">
              <a:spcBef>
                <a:spcPts val="600"/>
              </a:spcBef>
              <a:buClr>
                <a:srgbClr val="D16349"/>
              </a:buClr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Exécuter un bloc d’instructions de façon répétitive en fonction d’un compteur.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B3B3F12-4F87-4107-864F-B9537E8BF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28" y="2903257"/>
            <a:ext cx="7172522" cy="1225158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0D361CA-82EF-4226-A2C1-1ABF6734D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28" y="4581261"/>
            <a:ext cx="6938506" cy="1077482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7" name="Espace réservé du numéro de diapositive 1">
            <a:extLst>
              <a:ext uri="{FF2B5EF4-FFF2-40B4-BE49-F238E27FC236}">
                <a16:creationId xmlns:a16="http://schemas.microsoft.com/office/drawing/2014/main" id="{82F5D536-548D-41F8-8988-183DA3ABDD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CD9C40-A158-4E7D-B416-F00F0BC73D6D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484EE959-ACEA-4276-B04D-B3E5B3DB8964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4917952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Instructions de contrôle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D6717D76-6FE6-4E97-84BC-51F3F36A5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9" y="1611236"/>
            <a:ext cx="4217926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Instructions répétitives 2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A2232C9E-1506-418B-988B-868B31A205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465" y="2356347"/>
            <a:ext cx="8739210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273050" indent="-252413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marL="741363" indent="-269875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marL="20637" indent="0">
              <a:spcBef>
                <a:spcPts val="600"/>
              </a:spcBef>
              <a:buClr>
                <a:srgbClr val="D16349"/>
              </a:buClr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Exécuter un bloc d’instructions de façon répétitive en fonction d’une condition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A07D52F-289F-4398-A9F4-AAC17A43C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86" y="3362393"/>
            <a:ext cx="4316483" cy="1880117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CE5C16F-F9BC-4802-8C60-BD8CDEBE0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3025" y="3010693"/>
            <a:ext cx="6440317" cy="2866232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</p:spTree>
    <p:extLst>
      <p:ext uri="{BB962C8B-B14F-4D97-AF65-F5344CB8AC3E}">
        <p14:creationId xmlns:p14="http://schemas.microsoft.com/office/powerpoint/2010/main" val="34437933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7" name="Espace réservé du numéro de diapositive 1">
            <a:extLst>
              <a:ext uri="{FF2B5EF4-FFF2-40B4-BE49-F238E27FC236}">
                <a16:creationId xmlns:a16="http://schemas.microsoft.com/office/drawing/2014/main" id="{82F5D536-548D-41F8-8988-183DA3ABDD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CD9C40-A158-4E7D-B416-F00F0BC73D6D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484EE959-ACEA-4276-B04D-B3E5B3DB8964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4917952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Instructions de contrôle</a:t>
            </a: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A2232C9E-1506-418B-988B-868B31A205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590" y="2036582"/>
            <a:ext cx="8739210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273050" indent="-252413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marL="741363" indent="-269875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marL="20637" indent="0">
              <a:spcBef>
                <a:spcPts val="600"/>
              </a:spcBef>
              <a:buClr>
                <a:srgbClr val="D16349"/>
              </a:buClr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Afficher la table de multiplication de 4 :</a:t>
            </a:r>
          </a:p>
        </p:txBody>
      </p:sp>
      <p:sp>
        <p:nvSpPr>
          <p:cNvPr id="12" name="Text Box 1">
            <a:extLst>
              <a:ext uri="{FF2B5EF4-FFF2-40B4-BE49-F238E27FC236}">
                <a16:creationId xmlns:a16="http://schemas.microsoft.com/office/drawing/2014/main" id="{A22A0A43-9B1E-4896-B6A4-B1D5661BE0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9" y="1611236"/>
            <a:ext cx="4217926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b="1" dirty="0">
                <a:solidFill>
                  <a:srgbClr val="C4CB3D"/>
                </a:solidFill>
                <a:latin typeface="Questrial" panose="02000000000000000000" pitchFamily="2" charset="0"/>
                <a:cs typeface="+mn-cs"/>
              </a:rPr>
              <a:t>Exemple 2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0B3D326-39A1-4507-995B-B882F3CCF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25" y="2512690"/>
            <a:ext cx="5896050" cy="1215414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  <p:sp>
        <p:nvSpPr>
          <p:cNvPr id="13" name="Text Box 3">
            <a:extLst>
              <a:ext uri="{FF2B5EF4-FFF2-40B4-BE49-F238E27FC236}">
                <a16:creationId xmlns:a16="http://schemas.microsoft.com/office/drawing/2014/main" id="{2A728415-DE50-4E09-9094-0BCFD7A9CB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590" y="3940390"/>
            <a:ext cx="8739210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273050" indent="-252413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marL="741363" indent="-269875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marL="20637" indent="0">
              <a:spcBef>
                <a:spcPts val="600"/>
              </a:spcBef>
              <a:buClr>
                <a:srgbClr val="D16349"/>
              </a:buClr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Idem pour un nombre quelconque :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E490AF7-F25D-4353-93A4-0805762E6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25" y="4510749"/>
            <a:ext cx="7979075" cy="1952067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</p:spTree>
    <p:extLst>
      <p:ext uri="{BB962C8B-B14F-4D97-AF65-F5344CB8AC3E}">
        <p14:creationId xmlns:p14="http://schemas.microsoft.com/office/powerpoint/2010/main" val="11120695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7" name="Espace réservé du numéro de diapositive 1">
            <a:extLst>
              <a:ext uri="{FF2B5EF4-FFF2-40B4-BE49-F238E27FC236}">
                <a16:creationId xmlns:a16="http://schemas.microsoft.com/office/drawing/2014/main" id="{82F5D536-548D-41F8-8988-183DA3ABDD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CD9C40-A158-4E7D-B416-F00F0BC73D6D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484EE959-ACEA-4276-B04D-B3E5B3DB8964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4917952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Instructions de contrôle</a:t>
            </a: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A2232C9E-1506-418B-988B-868B31A205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590" y="2293757"/>
            <a:ext cx="5767410" cy="1135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273050" indent="-252413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marL="741363" indent="-269875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marL="20637" indent="0">
              <a:spcBef>
                <a:spcPts val="600"/>
              </a:spcBef>
              <a:buClr>
                <a:srgbClr val="D16349"/>
              </a:buClr>
              <a:buSzPct val="100000"/>
            </a:pP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Écrire un Programme qui à partir d’un entier donné strictement positif, affiche le message </a:t>
            </a:r>
            <a:r>
              <a:rPr 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VRAI</a:t>
            </a: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ou </a:t>
            </a:r>
            <a:r>
              <a:rPr 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FAUX</a:t>
            </a: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selon que le nombre est </a:t>
            </a:r>
            <a:r>
              <a:rPr 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premier</a:t>
            </a: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ou non.</a:t>
            </a:r>
          </a:p>
          <a:p>
            <a:pPr marL="20637" indent="0">
              <a:spcBef>
                <a:spcPts val="600"/>
              </a:spcBef>
              <a:buClr>
                <a:srgbClr val="D16349"/>
              </a:buClr>
              <a:buSzPct val="100000"/>
            </a:pPr>
            <a:endParaRPr lang="fr-FR" altLang="fr-FR" sz="2000" dirty="0">
              <a:solidFill>
                <a:srgbClr val="575756"/>
              </a:solidFill>
              <a:latin typeface="Questrial" panose="02000000000000000000" pitchFamily="2" charset="0"/>
              <a:cs typeface="+mn-cs"/>
            </a:endParaRPr>
          </a:p>
        </p:txBody>
      </p:sp>
      <p:sp>
        <p:nvSpPr>
          <p:cNvPr id="12" name="Text Box 1">
            <a:extLst>
              <a:ext uri="{FF2B5EF4-FFF2-40B4-BE49-F238E27FC236}">
                <a16:creationId xmlns:a16="http://schemas.microsoft.com/office/drawing/2014/main" id="{A22A0A43-9B1E-4896-B6A4-B1D5661BE0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9" y="1611236"/>
            <a:ext cx="4217926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b="1" dirty="0">
                <a:solidFill>
                  <a:srgbClr val="C4CB3D"/>
                </a:solidFill>
                <a:latin typeface="Questrial" panose="02000000000000000000" pitchFamily="2" charset="0"/>
                <a:cs typeface="+mn-cs"/>
              </a:rPr>
              <a:t>Exercice 2</a:t>
            </a:r>
          </a:p>
        </p:txBody>
      </p:sp>
    </p:spTree>
    <p:extLst>
      <p:ext uri="{BB962C8B-B14F-4D97-AF65-F5344CB8AC3E}">
        <p14:creationId xmlns:p14="http://schemas.microsoft.com/office/powerpoint/2010/main" val="9457836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Espace réservé du numéro de diapositive 1">
            <a:extLst>
              <a:ext uri="{FF2B5EF4-FFF2-40B4-BE49-F238E27FC236}">
                <a16:creationId xmlns:a16="http://schemas.microsoft.com/office/drawing/2014/main" id="{A84CEACF-C82F-4F99-80F1-940966D0C1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E37DF4-1068-499B-9D1B-5448C7AC6950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8909F27-3C8F-464F-9DD0-922718A2AB30}"/>
              </a:ext>
            </a:extLst>
          </p:cNvPr>
          <p:cNvSpPr txBox="1">
            <a:spLocks/>
          </p:cNvSpPr>
          <p:nvPr/>
        </p:nvSpPr>
        <p:spPr>
          <a:xfrm>
            <a:off x="5261222" y="154395"/>
            <a:ext cx="6759328" cy="11134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7A11004E-FB89-4A5C-8981-6913E215E655}"/>
              </a:ext>
            </a:extLst>
          </p:cNvPr>
          <p:cNvGrpSpPr/>
          <p:nvPr/>
        </p:nvGrpSpPr>
        <p:grpSpPr>
          <a:xfrm>
            <a:off x="2314574" y="1514471"/>
            <a:ext cx="9877427" cy="4986012"/>
            <a:chOff x="2314574" y="1514471"/>
            <a:chExt cx="9877427" cy="4986012"/>
          </a:xfrm>
        </p:grpSpPr>
        <p:sp>
          <p:nvSpPr>
            <p:cNvPr id="5" name="Organigramme : Délai 4">
              <a:extLst>
                <a:ext uri="{FF2B5EF4-FFF2-40B4-BE49-F238E27FC236}">
                  <a16:creationId xmlns:a16="http://schemas.microsoft.com/office/drawing/2014/main" id="{D59BF69A-F466-4764-BC95-DAD3D7EEB8C7}"/>
                </a:ext>
              </a:extLst>
            </p:cNvPr>
            <p:cNvSpPr/>
            <p:nvPr/>
          </p:nvSpPr>
          <p:spPr>
            <a:xfrm rot="10800000">
              <a:off x="2314574" y="1514471"/>
              <a:ext cx="5162548" cy="4986011"/>
            </a:xfrm>
            <a:prstGeom prst="flowChartDelay">
              <a:avLst/>
            </a:prstGeom>
            <a:solidFill>
              <a:srgbClr val="D4D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317A2B9-E3AF-4686-84D9-FED385D48330}"/>
                </a:ext>
              </a:extLst>
            </p:cNvPr>
            <p:cNvSpPr/>
            <p:nvPr/>
          </p:nvSpPr>
          <p:spPr>
            <a:xfrm>
              <a:off x="7477123" y="1514471"/>
              <a:ext cx="4714878" cy="4986012"/>
            </a:xfrm>
            <a:prstGeom prst="rect">
              <a:avLst/>
            </a:prstGeom>
            <a:solidFill>
              <a:srgbClr val="D4D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Titre 1">
            <a:extLst>
              <a:ext uri="{FF2B5EF4-FFF2-40B4-BE49-F238E27FC236}">
                <a16:creationId xmlns:a16="http://schemas.microsoft.com/office/drawing/2014/main" id="{A4B26B33-DAC1-44CA-BF9C-7E724828297A}"/>
              </a:ext>
            </a:extLst>
          </p:cNvPr>
          <p:cNvSpPr txBox="1">
            <a:spLocks/>
          </p:cNvSpPr>
          <p:nvPr/>
        </p:nvSpPr>
        <p:spPr>
          <a:xfrm>
            <a:off x="4895847" y="2904782"/>
            <a:ext cx="6759328" cy="22053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sz="7200" dirty="0">
                <a:solidFill>
                  <a:srgbClr val="52277C"/>
                </a:solidFill>
                <a:latin typeface="Gilroy SemiBold"/>
                <a:ea typeface="+mn-ea"/>
                <a:cs typeface="+mn-cs"/>
              </a:rPr>
              <a:t>Tableaux statiques</a:t>
            </a:r>
            <a:endParaRPr lang="fr-FR" sz="8000" dirty="0"/>
          </a:p>
        </p:txBody>
      </p:sp>
    </p:spTree>
    <p:extLst>
      <p:ext uri="{BB962C8B-B14F-4D97-AF65-F5344CB8AC3E}">
        <p14:creationId xmlns:p14="http://schemas.microsoft.com/office/powerpoint/2010/main" val="1316976317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Text Box 3">
            <a:extLst>
              <a:ext uri="{FF2B5EF4-FFF2-40B4-BE49-F238E27FC236}">
                <a16:creationId xmlns:a16="http://schemas.microsoft.com/office/drawing/2014/main" id="{EFD07A3D-13D2-4800-8EE9-7EC930834E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275" y="2224087"/>
            <a:ext cx="850423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273050" indent="-252413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Un tableau est un objet permettant de rassembler sous un même identificateur des données de même type.</a:t>
            </a: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  <p:sp>
        <p:nvSpPr>
          <p:cNvPr id="36869" name="Espace réservé du numéro de diapositive 1">
            <a:extLst>
              <a:ext uri="{FF2B5EF4-FFF2-40B4-BE49-F238E27FC236}">
                <a16:creationId xmlns:a16="http://schemas.microsoft.com/office/drawing/2014/main" id="{0D263FA7-6763-4860-B8AD-C1A263E169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F43513-ACB3-47CE-9833-FAD5DEC2F18E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549B27F0-4E6E-4A9D-B9BF-0507CC4AE061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4917952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Tableau statique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9DD8A2AA-8AA6-49BE-BBCF-00F35727D4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9" y="1611236"/>
            <a:ext cx="4217926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Tableau unidimensionnel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88C542F-CA64-448F-8CBF-23B3313C0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06" y="2989168"/>
            <a:ext cx="3227611" cy="1048081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  <p:sp>
        <p:nvSpPr>
          <p:cNvPr id="11" name="Text Box 1">
            <a:extLst>
              <a:ext uri="{FF2B5EF4-FFF2-40B4-BE49-F238E27FC236}">
                <a16:creationId xmlns:a16="http://schemas.microsoft.com/office/drawing/2014/main" id="{CFC62E90-B07D-4022-9977-BE579FC1EA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9" y="4100655"/>
            <a:ext cx="4217926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Tableau bidimensionnel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8E77391-2DCD-48CF-8FE3-0239EAE28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806" y="4746556"/>
            <a:ext cx="3908469" cy="931172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Text Box 3">
            <a:extLst>
              <a:ext uri="{FF2B5EF4-FFF2-40B4-BE49-F238E27FC236}">
                <a16:creationId xmlns:a16="http://schemas.microsoft.com/office/drawing/2014/main" id="{EFD07A3D-13D2-4800-8EE9-7EC930834E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275" y="2224087"/>
            <a:ext cx="850423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273050" indent="-252413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Un tableau est un objet permettant de rassembler sous un même identificateur des données de même type.</a:t>
            </a: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  <p:sp>
        <p:nvSpPr>
          <p:cNvPr id="36869" name="Espace réservé du numéro de diapositive 1">
            <a:extLst>
              <a:ext uri="{FF2B5EF4-FFF2-40B4-BE49-F238E27FC236}">
                <a16:creationId xmlns:a16="http://schemas.microsoft.com/office/drawing/2014/main" id="{0D263FA7-6763-4860-B8AD-C1A263E169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F43513-ACB3-47CE-9833-FAD5DEC2F18E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549B27F0-4E6E-4A9D-B9BF-0507CC4AE061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4917952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Tableau statique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9DD8A2AA-8AA6-49BE-BBCF-00F35727D4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9" y="1611236"/>
            <a:ext cx="4217926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Manipulation de tableaux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618FA7B-928F-4AD0-8D6E-9B50F8936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86" y="3149518"/>
            <a:ext cx="4631591" cy="1555831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811A271-8E92-4591-8691-376BE14C0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86" y="4967206"/>
            <a:ext cx="4631591" cy="1304674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7A5BD28-E42C-4470-855B-9F22CEAAD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833" y="2880051"/>
            <a:ext cx="4077417" cy="1727378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40D83CE-B873-4DE8-A253-0DAF14749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0833" y="4818540"/>
            <a:ext cx="4557779" cy="1727377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</p:spTree>
    <p:extLst>
      <p:ext uri="{BB962C8B-B14F-4D97-AF65-F5344CB8AC3E}">
        <p14:creationId xmlns:p14="http://schemas.microsoft.com/office/powerpoint/2010/main" val="25761911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7" name="Espace réservé du numéro de diapositive 1">
            <a:extLst>
              <a:ext uri="{FF2B5EF4-FFF2-40B4-BE49-F238E27FC236}">
                <a16:creationId xmlns:a16="http://schemas.microsoft.com/office/drawing/2014/main" id="{82F5D536-548D-41F8-8988-183DA3ABDD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CD9C40-A158-4E7D-B416-F00F0BC73D6D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A2232C9E-1506-418B-988B-868B31A205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590" y="2293757"/>
            <a:ext cx="5767410" cy="1135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273050" indent="-252413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marL="741363" indent="-269875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marL="20637" indent="0">
              <a:spcBef>
                <a:spcPts val="600"/>
              </a:spcBef>
              <a:buClr>
                <a:srgbClr val="D16349"/>
              </a:buClr>
              <a:buSzPct val="100000"/>
            </a:pP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Écrire un Programme qui permet de fusionner deux tableaux de </a:t>
            </a:r>
            <a:r>
              <a:rPr lang="fr-FR" sz="2000" b="1" dirty="0" err="1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int</a:t>
            </a: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triés (Le tableau résultat doit être également trié).</a:t>
            </a:r>
          </a:p>
          <a:p>
            <a:pPr marL="20637" indent="0">
              <a:spcBef>
                <a:spcPts val="600"/>
              </a:spcBef>
              <a:buClr>
                <a:srgbClr val="D16349"/>
              </a:buClr>
              <a:buSzPct val="100000"/>
            </a:pPr>
            <a:endParaRPr lang="fr-FR" sz="2000" dirty="0">
              <a:solidFill>
                <a:srgbClr val="575756"/>
              </a:solidFill>
              <a:latin typeface="Questrial" panose="02000000000000000000" pitchFamily="2" charset="0"/>
              <a:cs typeface="+mn-cs"/>
            </a:endParaRPr>
          </a:p>
          <a:p>
            <a:pPr marL="20637" indent="0">
              <a:spcBef>
                <a:spcPts val="600"/>
              </a:spcBef>
              <a:buClr>
                <a:srgbClr val="D16349"/>
              </a:buClr>
              <a:buSzPct val="100000"/>
            </a:pPr>
            <a:endParaRPr lang="fr-FR" altLang="fr-FR" sz="2000" dirty="0">
              <a:solidFill>
                <a:srgbClr val="575756"/>
              </a:solidFill>
              <a:latin typeface="Questrial" panose="02000000000000000000" pitchFamily="2" charset="0"/>
              <a:cs typeface="+mn-cs"/>
            </a:endParaRPr>
          </a:p>
        </p:txBody>
      </p:sp>
      <p:sp>
        <p:nvSpPr>
          <p:cNvPr id="12" name="Text Box 1">
            <a:extLst>
              <a:ext uri="{FF2B5EF4-FFF2-40B4-BE49-F238E27FC236}">
                <a16:creationId xmlns:a16="http://schemas.microsoft.com/office/drawing/2014/main" id="{A22A0A43-9B1E-4896-B6A4-B1D5661BE0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9" y="1611236"/>
            <a:ext cx="4217926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b="1" dirty="0">
                <a:solidFill>
                  <a:srgbClr val="C4CB3D"/>
                </a:solidFill>
                <a:latin typeface="Questrial" panose="02000000000000000000" pitchFamily="2" charset="0"/>
                <a:cs typeface="+mn-cs"/>
              </a:rPr>
              <a:t>Exercice 3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1416FFBA-C879-49A9-997A-4E154788258D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4917952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Tableau statique</a:t>
            </a:r>
          </a:p>
        </p:txBody>
      </p:sp>
    </p:spTree>
    <p:extLst>
      <p:ext uri="{BB962C8B-B14F-4D97-AF65-F5344CB8AC3E}">
        <p14:creationId xmlns:p14="http://schemas.microsoft.com/office/powerpoint/2010/main" val="32135898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Espace réservé du numéro de diapositive 1">
            <a:extLst>
              <a:ext uri="{FF2B5EF4-FFF2-40B4-BE49-F238E27FC236}">
                <a16:creationId xmlns:a16="http://schemas.microsoft.com/office/drawing/2014/main" id="{A84CEACF-C82F-4F99-80F1-940966D0C1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E37DF4-1068-499B-9D1B-5448C7AC6950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8909F27-3C8F-464F-9DD0-922718A2AB30}"/>
              </a:ext>
            </a:extLst>
          </p:cNvPr>
          <p:cNvSpPr txBox="1">
            <a:spLocks/>
          </p:cNvSpPr>
          <p:nvPr/>
        </p:nvSpPr>
        <p:spPr>
          <a:xfrm>
            <a:off x="5261222" y="154395"/>
            <a:ext cx="6759328" cy="11134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7A11004E-FB89-4A5C-8981-6913E215E655}"/>
              </a:ext>
            </a:extLst>
          </p:cNvPr>
          <p:cNvGrpSpPr/>
          <p:nvPr/>
        </p:nvGrpSpPr>
        <p:grpSpPr>
          <a:xfrm>
            <a:off x="2314574" y="1514471"/>
            <a:ext cx="9877427" cy="4986012"/>
            <a:chOff x="2314574" y="1514471"/>
            <a:chExt cx="9877427" cy="4986012"/>
          </a:xfrm>
        </p:grpSpPr>
        <p:sp>
          <p:nvSpPr>
            <p:cNvPr id="5" name="Organigramme : Délai 4">
              <a:extLst>
                <a:ext uri="{FF2B5EF4-FFF2-40B4-BE49-F238E27FC236}">
                  <a16:creationId xmlns:a16="http://schemas.microsoft.com/office/drawing/2014/main" id="{D59BF69A-F466-4764-BC95-DAD3D7EEB8C7}"/>
                </a:ext>
              </a:extLst>
            </p:cNvPr>
            <p:cNvSpPr/>
            <p:nvPr/>
          </p:nvSpPr>
          <p:spPr>
            <a:xfrm rot="10800000">
              <a:off x="2314574" y="1514471"/>
              <a:ext cx="5162548" cy="4986011"/>
            </a:xfrm>
            <a:prstGeom prst="flowChartDelay">
              <a:avLst/>
            </a:prstGeom>
            <a:solidFill>
              <a:srgbClr val="D4D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317A2B9-E3AF-4686-84D9-FED385D48330}"/>
                </a:ext>
              </a:extLst>
            </p:cNvPr>
            <p:cNvSpPr/>
            <p:nvPr/>
          </p:nvSpPr>
          <p:spPr>
            <a:xfrm>
              <a:off x="7477123" y="1514471"/>
              <a:ext cx="4714878" cy="4986012"/>
            </a:xfrm>
            <a:prstGeom prst="rect">
              <a:avLst/>
            </a:prstGeom>
            <a:solidFill>
              <a:srgbClr val="D4D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Titre 1">
            <a:extLst>
              <a:ext uri="{FF2B5EF4-FFF2-40B4-BE49-F238E27FC236}">
                <a16:creationId xmlns:a16="http://schemas.microsoft.com/office/drawing/2014/main" id="{A4B26B33-DAC1-44CA-BF9C-7E724828297A}"/>
              </a:ext>
            </a:extLst>
          </p:cNvPr>
          <p:cNvSpPr txBox="1">
            <a:spLocks/>
          </p:cNvSpPr>
          <p:nvPr/>
        </p:nvSpPr>
        <p:spPr>
          <a:xfrm>
            <a:off x="4895847" y="2904782"/>
            <a:ext cx="6759328" cy="22053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sz="7200" dirty="0">
                <a:solidFill>
                  <a:srgbClr val="52277C"/>
                </a:solidFill>
                <a:latin typeface="Gilroy SemiBold"/>
                <a:ea typeface="+mn-ea"/>
                <a:cs typeface="+mn-cs"/>
              </a:rPr>
              <a:t>Chaîne de caractères</a:t>
            </a:r>
            <a:endParaRPr lang="fr-FR" sz="8000" dirty="0"/>
          </a:p>
        </p:txBody>
      </p:sp>
    </p:spTree>
    <p:extLst>
      <p:ext uri="{BB962C8B-B14F-4D97-AF65-F5344CB8AC3E}">
        <p14:creationId xmlns:p14="http://schemas.microsoft.com/office/powerpoint/2010/main" val="350807284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ext Box 3">
            <a:extLst>
              <a:ext uri="{FF2B5EF4-FFF2-40B4-BE49-F238E27FC236}">
                <a16:creationId xmlns:a16="http://schemas.microsoft.com/office/drawing/2014/main" id="{E8ED4C66-7397-4659-8978-40276323E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024" y="1668463"/>
            <a:ext cx="9051925" cy="846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273050" indent="-252413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Java est un langage de programmation orienté objet développé par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Sun Microsystems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, plus connu pour ses stations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Unix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, conçu sur le modèle de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C++</a:t>
            </a: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400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  <p:sp>
        <p:nvSpPr>
          <p:cNvPr id="18437" name="Espace réservé du numéro de diapositive 1">
            <a:extLst>
              <a:ext uri="{FF2B5EF4-FFF2-40B4-BE49-F238E27FC236}">
                <a16:creationId xmlns:a16="http://schemas.microsoft.com/office/drawing/2014/main" id="{BDDEADE0-9D7E-45F1-B564-30E20719CD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29D9EC-6D0F-4CC1-83D8-DCE1E9F09A02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D6578F7-B2BA-4EC5-B1EC-7D36E73F30C8}"/>
              </a:ext>
            </a:extLst>
          </p:cNvPr>
          <p:cNvSpPr txBox="1">
            <a:spLocks/>
          </p:cNvSpPr>
          <p:nvPr/>
        </p:nvSpPr>
        <p:spPr>
          <a:xfrm>
            <a:off x="5578599" y="387430"/>
            <a:ext cx="6759328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Historique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32538A4-AE37-4226-917F-1A954A64C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353" y="2511332"/>
            <a:ext cx="7645793" cy="366413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1" name="Text Box 2">
            <a:extLst>
              <a:ext uri="{FF2B5EF4-FFF2-40B4-BE49-F238E27FC236}">
                <a16:creationId xmlns:a16="http://schemas.microsoft.com/office/drawing/2014/main" id="{028D2414-D8F1-4A54-86D2-4C7CB76F35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062" y="2120726"/>
            <a:ext cx="8504238" cy="550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273050" indent="-252413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La classe String sert à créer des objet représentant des chaînes de caractères.</a:t>
            </a:r>
          </a:p>
        </p:txBody>
      </p:sp>
      <p:sp>
        <p:nvSpPr>
          <p:cNvPr id="114703" name="Espace réservé du numéro de diapositive 1">
            <a:extLst>
              <a:ext uri="{FF2B5EF4-FFF2-40B4-BE49-F238E27FC236}">
                <a16:creationId xmlns:a16="http://schemas.microsoft.com/office/drawing/2014/main" id="{22427404-3658-4F06-A6BD-9438B9D00B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1577A4-0238-499C-8D06-E1B4F9DF4BEA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7FE520D6-0D00-451D-B3DE-C049A6A9946A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4917952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Chaîne de caractère</a:t>
            </a:r>
          </a:p>
        </p:txBody>
      </p:sp>
      <p:sp>
        <p:nvSpPr>
          <p:cNvPr id="13" name="Text Box 1">
            <a:extLst>
              <a:ext uri="{FF2B5EF4-FFF2-40B4-BE49-F238E27FC236}">
                <a16:creationId xmlns:a16="http://schemas.microsoft.com/office/drawing/2014/main" id="{C2678321-7197-4BFF-A0F1-D335C0D627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9" y="1611236"/>
            <a:ext cx="4217926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La classe String 1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B729A75-195B-4C3A-973E-032D129FC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739" y="2608436"/>
            <a:ext cx="5232462" cy="883768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C2D30435-8957-4DE2-BBD9-2042A8EB64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624984"/>
              </p:ext>
            </p:extLst>
          </p:nvPr>
        </p:nvGraphicFramePr>
        <p:xfrm>
          <a:off x="882589" y="4043808"/>
          <a:ext cx="9613961" cy="155956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3117911">
                  <a:extLst>
                    <a:ext uri="{9D8B030D-6E8A-4147-A177-3AD203B41FA5}">
                      <a16:colId xmlns:a16="http://schemas.microsoft.com/office/drawing/2014/main" val="2329900537"/>
                    </a:ext>
                  </a:extLst>
                </a:gridCol>
                <a:gridCol w="6496050">
                  <a:extLst>
                    <a:ext uri="{9D8B030D-6E8A-4147-A177-3AD203B41FA5}">
                      <a16:colId xmlns:a16="http://schemas.microsoft.com/office/drawing/2014/main" val="31059080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Méthodes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019170"/>
                  </a:ext>
                </a:extLst>
              </a:tr>
              <a:tr h="2153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1" kern="1200" dirty="0" err="1">
                          <a:solidFill>
                            <a:srgbClr val="53267C"/>
                          </a:solidFill>
                          <a:latin typeface="Questrial" panose="02000000000000000000" pitchFamily="2" charset="0"/>
                          <a:ea typeface="+mn-ea"/>
                          <a:cs typeface="+mn-cs"/>
                        </a:rPr>
                        <a:t>boolean</a:t>
                      </a:r>
                      <a:r>
                        <a:rPr lang="fr-F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ea typeface="DejaVu Sans" charset="0"/>
                          <a:cs typeface="DejaVu Sans" charset="0"/>
                        </a:rPr>
                        <a:t>startsWith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ea typeface="DejaVu Sans" charset="0"/>
                          <a:cs typeface="DejaVu Sans" charset="0"/>
                        </a:rPr>
                        <a:t>(</a:t>
                      </a:r>
                      <a:r>
                        <a:rPr lang="fr-FR" sz="2000" b="1" kern="1200" dirty="0">
                          <a:solidFill>
                            <a:srgbClr val="53267C"/>
                          </a:solidFill>
                          <a:latin typeface="Questrial" panose="02000000000000000000" pitchFamily="2" charset="0"/>
                          <a:ea typeface="+mn-ea"/>
                          <a:cs typeface="+mn-cs"/>
                        </a:rPr>
                        <a:t>String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ea typeface="DejaVu Sans" charset="0"/>
                          <a:cs typeface="DejaVu Sans" charset="0"/>
                        </a:rPr>
                        <a:t> c)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Retourne </a:t>
                      </a:r>
                      <a:r>
                        <a:rPr lang="fr-FR" sz="2000" b="1" kern="1200" dirty="0" err="1">
                          <a:solidFill>
                            <a:srgbClr val="53267C"/>
                          </a:solidFill>
                          <a:latin typeface="Questrial" panose="02000000000000000000" pitchFamily="2" charset="0"/>
                          <a:ea typeface="+mn-ea"/>
                          <a:cs typeface="+mn-cs"/>
                        </a:rPr>
                        <a:t>true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ea typeface="DejaVu Sans" charset="0"/>
                          <a:cs typeface="DejaVu Sans" charset="0"/>
                        </a:rPr>
                        <a:t> si la chaîne courante commence par </a:t>
                      </a:r>
                      <a:r>
                        <a:rPr kumimoji="0" lang="fr-FR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ea typeface="DejaVu Sans" charset="0"/>
                          <a:cs typeface="DejaVu Sans" charset="0"/>
                        </a:rPr>
                        <a:t>c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206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1" kern="1200" dirty="0" err="1">
                          <a:solidFill>
                            <a:srgbClr val="53267C"/>
                          </a:solidFill>
                          <a:latin typeface="Questrial" panose="02000000000000000000" pitchFamily="2" charset="0"/>
                          <a:ea typeface="+mn-ea"/>
                          <a:cs typeface="+mn-cs"/>
                        </a:rPr>
                        <a:t>boolean</a:t>
                      </a:r>
                      <a:r>
                        <a:rPr lang="fr-F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ea typeface="DejaVu Sans" charset="0"/>
                          <a:cs typeface="DejaVu Sans" charset="0"/>
                        </a:rPr>
                        <a:t>endsWith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ea typeface="DejaVu Sans" charset="0"/>
                          <a:cs typeface="DejaVu Sans" charset="0"/>
                        </a:rPr>
                        <a:t>(</a:t>
                      </a:r>
                      <a:r>
                        <a:rPr lang="fr-FR" sz="2000" b="1" kern="1200" dirty="0">
                          <a:solidFill>
                            <a:srgbClr val="53267C"/>
                          </a:solidFill>
                          <a:latin typeface="Questrial" panose="02000000000000000000" pitchFamily="2" charset="0"/>
                          <a:ea typeface="+mn-ea"/>
                          <a:cs typeface="+mn-cs"/>
                        </a:rPr>
                        <a:t>String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ea typeface="DejaVu Sans" charset="0"/>
                          <a:cs typeface="DejaVu Sans" charset="0"/>
                        </a:rPr>
                        <a:t> c)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ea typeface="DejaVu Sans" charset="0"/>
                          <a:cs typeface="DejaVu Sans" charset="0"/>
                        </a:rPr>
                        <a:t>Retourne </a:t>
                      </a:r>
                      <a:r>
                        <a:rPr lang="fr-FR" sz="2000" b="1" kern="1200" dirty="0" err="1">
                          <a:solidFill>
                            <a:srgbClr val="53267C"/>
                          </a:solidFill>
                          <a:latin typeface="Questrial" panose="02000000000000000000" pitchFamily="2" charset="0"/>
                          <a:ea typeface="+mn-ea"/>
                          <a:cs typeface="+mn-cs"/>
                        </a:rPr>
                        <a:t>true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ea typeface="DejaVu Sans" charset="0"/>
                          <a:cs typeface="DejaVu Sans" charset="0"/>
                        </a:rPr>
                        <a:t> si la chaîne courante finit par </a:t>
                      </a:r>
                      <a:r>
                        <a:rPr kumimoji="0" lang="fr-FR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ea typeface="DejaVu Sans" charset="0"/>
                          <a:cs typeface="DejaVu Sans" charset="0"/>
                        </a:rPr>
                        <a:t>c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4279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1" kern="1200" dirty="0">
                          <a:solidFill>
                            <a:srgbClr val="53267C"/>
                          </a:solidFill>
                          <a:latin typeface="Questrial" panose="02000000000000000000" pitchFamily="2" charset="0"/>
                          <a:ea typeface="+mn-ea"/>
                          <a:cs typeface="+mn-cs"/>
                        </a:rPr>
                        <a:t>String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ea typeface="DejaVu Sans" charset="0"/>
                          <a:cs typeface="DejaVu Sans" charset="0"/>
                        </a:rPr>
                        <a:t>[] split(</a:t>
                      </a:r>
                      <a:r>
                        <a:rPr lang="fr-FR" sz="2000" b="1" kern="1200" dirty="0">
                          <a:solidFill>
                            <a:srgbClr val="53267C"/>
                          </a:solidFill>
                          <a:latin typeface="Questrial" panose="02000000000000000000" pitchFamily="2" charset="0"/>
                          <a:ea typeface="+mn-ea"/>
                          <a:cs typeface="+mn-cs"/>
                        </a:rPr>
                        <a:t>String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ea typeface="DejaVu Sans" charset="0"/>
                          <a:cs typeface="DejaVu Sans" charset="0"/>
                        </a:rPr>
                        <a:t> c)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ea typeface="DejaVu Sans" charset="0"/>
                          <a:cs typeface="DejaVu Sans" charset="0"/>
                        </a:rPr>
                        <a:t>Récupère les champs séparés par c dans un tableau de </a:t>
                      </a:r>
                      <a:r>
                        <a:rPr lang="fr-FR" sz="2000" b="1" kern="1200" dirty="0">
                          <a:solidFill>
                            <a:srgbClr val="53267C"/>
                          </a:solidFill>
                          <a:latin typeface="Questrial" panose="02000000000000000000" pitchFamily="2" charset="0"/>
                          <a:ea typeface="+mn-ea"/>
                          <a:cs typeface="+mn-cs"/>
                        </a:rPr>
                        <a:t>String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68429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41" name="Espace réservé du numéro de diapositive 1">
            <a:extLst>
              <a:ext uri="{FF2B5EF4-FFF2-40B4-BE49-F238E27FC236}">
                <a16:creationId xmlns:a16="http://schemas.microsoft.com/office/drawing/2014/main" id="{F92D54EF-1FFE-4BB5-9BEE-D5115E3EE4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ED8EC2-28BA-411B-826F-39043BFAAA4A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CB4BB153-3BDD-4BAC-98F9-2F48B46FFF7A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4917952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Chaîne de caractère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2B04A1F4-A257-4CE8-952E-80E894657A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9" y="1611236"/>
            <a:ext cx="4217926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La classe String 2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sp>
        <p:nvSpPr>
          <p:cNvPr id="9" name="Text Box 1">
            <a:extLst>
              <a:ext uri="{FF2B5EF4-FFF2-40B4-BE49-F238E27FC236}">
                <a16:creationId xmlns:a16="http://schemas.microsoft.com/office/drawing/2014/main" id="{21E908BA-A892-44F5-8F6C-0F02A64745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953" y="2152651"/>
            <a:ext cx="5744498" cy="3800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marL="342900" indent="-342900">
              <a:spcBef>
                <a:spcPts val="600"/>
              </a:spcBef>
              <a:buClr>
                <a:srgbClr val="D4DC2C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altLang="fr-FR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String</a:t>
            </a:r>
            <a:r>
              <a:rPr lang="fr-FR" altLang="fr-FR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</a:t>
            </a:r>
            <a:r>
              <a:rPr lang="fr-FR" altLang="fr-FR" dirty="0" err="1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toLowerCase</a:t>
            </a:r>
            <a:r>
              <a:rPr lang="fr-FR" altLang="fr-FR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() : permet de transformer une chaîne de caractères en minuscules.</a:t>
            </a:r>
          </a:p>
          <a:p>
            <a:pPr marL="342900" indent="-342900">
              <a:spcBef>
                <a:spcPts val="600"/>
              </a:spcBef>
              <a:buClr>
                <a:srgbClr val="D4DC2C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altLang="fr-FR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String</a:t>
            </a:r>
            <a:r>
              <a:rPr lang="fr-FR" altLang="fr-FR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</a:t>
            </a:r>
            <a:r>
              <a:rPr lang="fr-FR" altLang="fr-FR" dirty="0" err="1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toUpperCase</a:t>
            </a:r>
            <a:r>
              <a:rPr lang="fr-FR" altLang="fr-FR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() : permet de transformer en majuscules.</a:t>
            </a:r>
          </a:p>
          <a:p>
            <a:pPr marL="342900" indent="-342900">
              <a:spcBef>
                <a:spcPts val="600"/>
              </a:spcBef>
              <a:buClr>
                <a:srgbClr val="D4DC2C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altLang="fr-FR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String</a:t>
            </a:r>
            <a:r>
              <a:rPr lang="fr-FR" altLang="fr-FR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</a:t>
            </a:r>
            <a:r>
              <a:rPr lang="fr-FR" altLang="fr-FR" dirty="0" err="1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concat</a:t>
            </a:r>
            <a:r>
              <a:rPr lang="fr-FR" altLang="fr-FR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(</a:t>
            </a:r>
            <a:r>
              <a:rPr lang="fr-FR" altLang="fr-FR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String</a:t>
            </a:r>
            <a:r>
              <a:rPr lang="fr-FR" altLang="fr-FR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) : concatène deux chaînes de caractères.</a:t>
            </a:r>
          </a:p>
          <a:p>
            <a:pPr marL="342900" indent="-342900">
              <a:spcBef>
                <a:spcPts val="600"/>
              </a:spcBef>
              <a:buClr>
                <a:srgbClr val="D4DC2C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altLang="fr-FR" b="1" dirty="0" err="1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int</a:t>
            </a:r>
            <a:r>
              <a:rPr lang="fr-FR" altLang="fr-FR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</a:t>
            </a:r>
            <a:r>
              <a:rPr lang="fr-FR" altLang="fr-FR" dirty="0" err="1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length</a:t>
            </a:r>
            <a:r>
              <a:rPr lang="fr-FR" altLang="fr-FR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() : donne la longueur d’une chaîne.</a:t>
            </a:r>
          </a:p>
          <a:p>
            <a:pPr marL="342900" indent="-342900">
              <a:spcBef>
                <a:spcPts val="600"/>
              </a:spcBef>
              <a:buClr>
                <a:srgbClr val="D4DC2C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altLang="fr-FR" b="1" dirty="0" err="1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boolean</a:t>
            </a:r>
            <a:r>
              <a:rPr lang="fr-FR" altLang="fr-FR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</a:t>
            </a:r>
            <a:r>
              <a:rPr lang="fr-FR" altLang="fr-FR" dirty="0" err="1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equals</a:t>
            </a:r>
            <a:r>
              <a:rPr lang="fr-FR" altLang="fr-FR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(</a:t>
            </a:r>
            <a:r>
              <a:rPr lang="fr-FR" altLang="fr-FR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String</a:t>
            </a:r>
            <a:r>
              <a:rPr lang="fr-FR" altLang="fr-FR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) : vérifie si deux chaînes sont identiques</a:t>
            </a:r>
          </a:p>
          <a:p>
            <a:pPr marL="342900" indent="-342900">
              <a:spcBef>
                <a:spcPts val="600"/>
              </a:spcBef>
              <a:buClr>
                <a:srgbClr val="D4DC2C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altLang="fr-FR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Boolean</a:t>
            </a:r>
            <a:r>
              <a:rPr lang="fr-FR" altLang="fr-FR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</a:t>
            </a:r>
            <a:r>
              <a:rPr lang="fr-FR" altLang="fr-FR" dirty="0" err="1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equalsIgnoreCase</a:t>
            </a:r>
            <a:r>
              <a:rPr lang="fr-FR" altLang="fr-FR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(</a:t>
            </a:r>
            <a:r>
              <a:rPr lang="fr-FR" altLang="fr-FR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String</a:t>
            </a:r>
            <a:r>
              <a:rPr lang="fr-FR" altLang="fr-FR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) : idem en ignorant la casse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C651D4D-24B9-4400-B7B0-C565041A830F}"/>
              </a:ext>
            </a:extLst>
          </p:cNvPr>
          <p:cNvSpPr txBox="1"/>
          <p:nvPr/>
        </p:nvSpPr>
        <p:spPr>
          <a:xfrm>
            <a:off x="5886451" y="2152651"/>
            <a:ext cx="608876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Clr>
                <a:srgbClr val="D4DC2C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altLang="fr-FR" sz="18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char</a:t>
            </a:r>
            <a:r>
              <a:rPr lang="fr-FR" altLang="fr-FR" sz="18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</a:t>
            </a:r>
            <a:r>
              <a:rPr lang="fr-FR" altLang="fr-FR" sz="1800" dirty="0" err="1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charAt</a:t>
            </a:r>
            <a:r>
              <a:rPr lang="fr-FR" altLang="fr-FR" sz="18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(</a:t>
            </a:r>
            <a:r>
              <a:rPr lang="fr-FR" altLang="fr-FR" sz="1800" b="1" dirty="0" err="1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int</a:t>
            </a:r>
            <a:r>
              <a:rPr lang="fr-FR" altLang="fr-FR" sz="18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) : permet d’extraire un caractère.</a:t>
            </a:r>
          </a:p>
          <a:p>
            <a:pPr marL="342900" indent="-342900">
              <a:spcBef>
                <a:spcPts val="600"/>
              </a:spcBef>
              <a:buClr>
                <a:srgbClr val="D4DC2C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altLang="fr-FR" sz="18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String</a:t>
            </a:r>
            <a:r>
              <a:rPr lang="fr-FR" altLang="fr-FR" sz="18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</a:t>
            </a:r>
            <a:r>
              <a:rPr lang="fr-FR" altLang="fr-FR" sz="1800" dirty="0" err="1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subString</a:t>
            </a:r>
            <a:r>
              <a:rPr lang="fr-FR" altLang="fr-FR" sz="18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(</a:t>
            </a:r>
            <a:r>
              <a:rPr lang="fr-FR" altLang="fr-FR" sz="1800" b="1" dirty="0" err="1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int</a:t>
            </a:r>
            <a:r>
              <a:rPr lang="fr-FR" altLang="fr-FR" sz="1800" dirty="0" err="1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,</a:t>
            </a:r>
            <a:r>
              <a:rPr lang="fr-FR" altLang="fr-FR" sz="1800" b="1" dirty="0" err="1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int</a:t>
            </a:r>
            <a:r>
              <a:rPr lang="fr-FR" altLang="fr-FR" sz="18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) : extrait une chaîne d’une autre, en arguments les indices de début et de fin (Le dernier indice n’est pas compris).</a:t>
            </a:r>
          </a:p>
          <a:p>
            <a:pPr marL="342900" indent="-342900">
              <a:spcBef>
                <a:spcPts val="600"/>
              </a:spcBef>
              <a:buClr>
                <a:srgbClr val="D4DC2C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altLang="fr-FR" sz="1800" b="1" dirty="0" err="1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int</a:t>
            </a:r>
            <a:r>
              <a:rPr lang="fr-FR" altLang="fr-FR" sz="18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</a:t>
            </a:r>
            <a:r>
              <a:rPr lang="fr-FR" altLang="fr-FR" sz="1800" dirty="0" err="1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indexOf</a:t>
            </a:r>
            <a:r>
              <a:rPr lang="fr-FR" altLang="fr-FR" sz="18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(</a:t>
            </a:r>
            <a:r>
              <a:rPr lang="fr-FR" altLang="fr-FR" sz="18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char</a:t>
            </a:r>
            <a:r>
              <a:rPr lang="fr-FR" altLang="fr-FR" sz="18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ou </a:t>
            </a:r>
            <a:r>
              <a:rPr lang="fr-FR" altLang="fr-FR" sz="18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String</a:t>
            </a:r>
            <a:r>
              <a:rPr lang="fr-FR" altLang="fr-FR" sz="18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) : retourne l’indice du caractère mis en argument (-1 s’il n’existe pas)</a:t>
            </a:r>
            <a:endParaRPr lang="fr-FR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41" name="Espace réservé du numéro de diapositive 1">
            <a:extLst>
              <a:ext uri="{FF2B5EF4-FFF2-40B4-BE49-F238E27FC236}">
                <a16:creationId xmlns:a16="http://schemas.microsoft.com/office/drawing/2014/main" id="{F92D54EF-1FFE-4BB5-9BEE-D5115E3EE4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ED8EC2-28BA-411B-826F-39043BFAAA4A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CB4BB153-3BDD-4BAC-98F9-2F48B46FFF7A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4917952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Chaîne de caractère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2B04A1F4-A257-4CE8-952E-80E894657A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4551301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Manipulation de la classe String 1 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6B2A773-2813-4BC4-B595-B27072A9A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48" y="2244693"/>
            <a:ext cx="4622977" cy="1860582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8938BF1-13B0-4D9F-BF4A-E7E9D6FD3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348" y="4476733"/>
            <a:ext cx="4421064" cy="1228742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820D40D-EB8B-4DB8-A9FE-4413167C9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3611" y="2628886"/>
            <a:ext cx="6625414" cy="1028714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744A2DC-B010-431F-8F06-7410C9A9A4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3611" y="4283538"/>
            <a:ext cx="6625414" cy="1028714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</p:spTree>
    <p:extLst>
      <p:ext uri="{BB962C8B-B14F-4D97-AF65-F5344CB8AC3E}">
        <p14:creationId xmlns:p14="http://schemas.microsoft.com/office/powerpoint/2010/main" val="8363819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41" name="Espace réservé du numéro de diapositive 1">
            <a:extLst>
              <a:ext uri="{FF2B5EF4-FFF2-40B4-BE49-F238E27FC236}">
                <a16:creationId xmlns:a16="http://schemas.microsoft.com/office/drawing/2014/main" id="{F92D54EF-1FFE-4BB5-9BEE-D5115E3EE4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ED8EC2-28BA-411B-826F-39043BFAAA4A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CB4BB153-3BDD-4BAC-98F9-2F48B46FFF7A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4917952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Chaîne de caractère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2B04A1F4-A257-4CE8-952E-80E894657A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4684651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Manipulation de la classe String 2 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E97CBE0-5A6F-44A8-86B3-0DBC9C3E1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48" y="2344286"/>
            <a:ext cx="6205031" cy="2042304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08D601C7-129B-43C0-9B8E-F3B6754EDE0A}"/>
              </a:ext>
            </a:extLst>
          </p:cNvPr>
          <p:cNvGrpSpPr/>
          <p:nvPr/>
        </p:nvGrpSpPr>
        <p:grpSpPr>
          <a:xfrm>
            <a:off x="2501768" y="3491602"/>
            <a:ext cx="9055445" cy="2461523"/>
            <a:chOff x="2501768" y="3491602"/>
            <a:chExt cx="9055445" cy="2461523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66597821-BC7E-410E-B648-6E8F88B6B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01768" y="4591997"/>
              <a:ext cx="9055445" cy="1361128"/>
            </a:xfrm>
            <a:prstGeom prst="rect">
              <a:avLst/>
            </a:prstGeom>
            <a:ln w="19050">
              <a:solidFill>
                <a:srgbClr val="53267C"/>
              </a:solidFill>
            </a:ln>
          </p:spPr>
        </p:pic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4ED6C065-9D9F-4694-A662-4D7E1F69D74C}"/>
                </a:ext>
              </a:extLst>
            </p:cNvPr>
            <p:cNvGrpSpPr/>
            <p:nvPr/>
          </p:nvGrpSpPr>
          <p:grpSpPr>
            <a:xfrm>
              <a:off x="7764462" y="3491602"/>
              <a:ext cx="2665413" cy="1528073"/>
              <a:chOff x="4444993" y="4596975"/>
              <a:chExt cx="2665413" cy="2750108"/>
            </a:xfrm>
          </p:grpSpPr>
          <p:cxnSp>
            <p:nvCxnSpPr>
              <p:cNvPr id="17" name="Connecteur droit avec flèche 16">
                <a:extLst>
                  <a:ext uri="{FF2B5EF4-FFF2-40B4-BE49-F238E27FC236}">
                    <a16:creationId xmlns:a16="http://schemas.microsoft.com/office/drawing/2014/main" id="{617C3EFE-A585-4F67-BB58-75271E64B12C}"/>
                  </a:ext>
                </a:extLst>
              </p:cNvPr>
              <p:cNvCxnSpPr>
                <a:cxnSpLocks/>
                <a:stCxn id="18" idx="2"/>
              </p:cNvCxnSpPr>
              <p:nvPr/>
            </p:nvCxnSpPr>
            <p:spPr>
              <a:xfrm>
                <a:off x="5777700" y="5316954"/>
                <a:ext cx="265906" cy="2030129"/>
              </a:xfrm>
              <a:prstGeom prst="straightConnector1">
                <a:avLst/>
              </a:prstGeom>
              <a:ln w="19050">
                <a:solidFill>
                  <a:srgbClr val="53267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 Box 1">
                <a:extLst>
                  <a:ext uri="{FF2B5EF4-FFF2-40B4-BE49-F238E27FC236}">
                    <a16:creationId xmlns:a16="http://schemas.microsoft.com/office/drawing/2014/main" id="{E9CD4F03-060C-43F1-B3E9-A8CC5C42FA4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44993" y="4596975"/>
                <a:ext cx="2665413" cy="7199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5000" rIns="90000" bIns="45000"/>
              <a:lstStyle>
                <a:lvl1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1pPr>
                <a:lvl2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2pPr>
                <a:lvl3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3pPr>
                <a:lvl4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4pPr>
                <a:lvl5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9pPr>
              </a:lstStyle>
              <a:p>
                <a:pPr>
                  <a:spcBef>
                    <a:spcPts val="600"/>
                  </a:spcBef>
                  <a:buClr>
                    <a:srgbClr val="D4DC2C"/>
                  </a:buClr>
                  <a:buSzPct val="100000"/>
                </a:pPr>
                <a:r>
                  <a:rPr lang="fr-FR" sz="1600" dirty="0">
                    <a:solidFill>
                      <a:srgbClr val="575756"/>
                    </a:solidFill>
                    <a:latin typeface="Questrial" panose="02000000000000000000" pitchFamily="2" charset="0"/>
                    <a:cs typeface="+mn-cs"/>
                  </a:rPr>
                  <a:t>Nécessite des import</a:t>
                </a:r>
                <a:endParaRPr lang="fr-FR" altLang="fr-FR" sz="1600" dirty="0">
                  <a:solidFill>
                    <a:srgbClr val="DC2300"/>
                  </a:solidFill>
                  <a:latin typeface="Georgia" panose="02040502050405020303" pitchFamily="18" charset="0"/>
                </a:endParaRPr>
              </a:p>
              <a:p>
                <a:pPr>
                  <a:spcBef>
                    <a:spcPts val="600"/>
                  </a:spcBef>
                  <a:buSzPct val="100000"/>
                </a:pPr>
                <a:endParaRPr lang="fr-FR" altLang="fr-FR" sz="1600" dirty="0">
                  <a:solidFill>
                    <a:srgbClr val="DC2300"/>
                  </a:solidFill>
                  <a:latin typeface="Georgia" panose="02040502050405020303" pitchFamily="18" charset="0"/>
                </a:endParaRPr>
              </a:p>
              <a:p>
                <a:pPr>
                  <a:spcBef>
                    <a:spcPts val="600"/>
                  </a:spcBef>
                  <a:buSzPct val="100000"/>
                </a:pPr>
                <a:endParaRPr lang="fr-FR" altLang="fr-FR" sz="1600" dirty="0">
                  <a:solidFill>
                    <a:srgbClr val="DC2300"/>
                  </a:solidFill>
                  <a:latin typeface="Georgia" panose="02040502050405020303" pitchFamily="18" charset="0"/>
                </a:endParaRPr>
              </a:p>
              <a:p>
                <a:pPr>
                  <a:spcBef>
                    <a:spcPts val="600"/>
                  </a:spcBef>
                  <a:buSzPct val="100000"/>
                </a:pPr>
                <a:endParaRPr lang="fr-FR" altLang="fr-FR" sz="1600" dirty="0">
                  <a:solidFill>
                    <a:srgbClr val="DC2300"/>
                  </a:solidFill>
                  <a:latin typeface="Georgia" panose="02040502050405020303" pitchFamily="18" charset="0"/>
                </a:endParaRPr>
              </a:p>
              <a:p>
                <a:pPr>
                  <a:spcBef>
                    <a:spcPts val="600"/>
                  </a:spcBef>
                  <a:buSzPct val="100000"/>
                </a:pPr>
                <a:endParaRPr lang="fr-FR" altLang="fr-FR" sz="1600" dirty="0">
                  <a:solidFill>
                    <a:srgbClr val="DC2300"/>
                  </a:solidFill>
                  <a:latin typeface="Georgia" panose="02040502050405020303" pitchFamily="18" charset="0"/>
                </a:endParaRPr>
              </a:p>
              <a:p>
                <a:pPr>
                  <a:spcBef>
                    <a:spcPts val="600"/>
                  </a:spcBef>
                  <a:buSzPct val="100000"/>
                </a:pPr>
                <a:endParaRPr lang="fr-FR" altLang="fr-FR" sz="1600" dirty="0">
                  <a:solidFill>
                    <a:srgbClr val="DC2300"/>
                  </a:solidFill>
                  <a:latin typeface="Georgia" panose="02040502050405020303" pitchFamily="18" charset="0"/>
                </a:endParaRPr>
              </a:p>
            </p:txBody>
          </p:sp>
        </p:grpSp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C3B9003B-F307-4655-B8C0-531163F1529F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 flipH="1">
              <a:off x="6096000" y="3891652"/>
              <a:ext cx="3001169" cy="1128023"/>
            </a:xfrm>
            <a:prstGeom prst="straightConnector1">
              <a:avLst/>
            </a:prstGeom>
            <a:ln w="19050">
              <a:solidFill>
                <a:srgbClr val="53267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46073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41" name="Espace réservé du numéro de diapositive 1">
            <a:extLst>
              <a:ext uri="{FF2B5EF4-FFF2-40B4-BE49-F238E27FC236}">
                <a16:creationId xmlns:a16="http://schemas.microsoft.com/office/drawing/2014/main" id="{F92D54EF-1FFE-4BB5-9BEE-D5115E3EE4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ED8EC2-28BA-411B-826F-39043BFAAA4A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CB4BB153-3BDD-4BAC-98F9-2F48B46FFF7A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4917952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Chaîne de caractère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2B04A1F4-A257-4CE8-952E-80E894657A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5265677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Manipulation de la classe </a:t>
            </a:r>
            <a:r>
              <a:rPr lang="fr-FR" altLang="fr-FR" sz="2400" dirty="0" err="1">
                <a:solidFill>
                  <a:srgbClr val="52277C"/>
                </a:solidFill>
                <a:latin typeface="+mn-lt"/>
                <a:cs typeface="+mn-cs"/>
              </a:rPr>
              <a:t>StringBuilder</a:t>
            </a: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 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7976FAB-774E-4A7F-B195-A024B197C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93" y="2238324"/>
            <a:ext cx="6111213" cy="1285926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A82F050-3AB1-49C9-A516-A4C841BCC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411" y="3887119"/>
            <a:ext cx="4880330" cy="1875139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</p:spTree>
    <p:extLst>
      <p:ext uri="{BB962C8B-B14F-4D97-AF65-F5344CB8AC3E}">
        <p14:creationId xmlns:p14="http://schemas.microsoft.com/office/powerpoint/2010/main" val="22236553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Espace réservé du numéro de diapositive 1">
            <a:extLst>
              <a:ext uri="{FF2B5EF4-FFF2-40B4-BE49-F238E27FC236}">
                <a16:creationId xmlns:a16="http://schemas.microsoft.com/office/drawing/2014/main" id="{A84CEACF-C82F-4F99-80F1-940966D0C1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E37DF4-1068-499B-9D1B-5448C7AC6950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8909F27-3C8F-464F-9DD0-922718A2AB30}"/>
              </a:ext>
            </a:extLst>
          </p:cNvPr>
          <p:cNvSpPr txBox="1">
            <a:spLocks/>
          </p:cNvSpPr>
          <p:nvPr/>
        </p:nvSpPr>
        <p:spPr>
          <a:xfrm>
            <a:off x="5261222" y="154395"/>
            <a:ext cx="6759328" cy="11134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7A11004E-FB89-4A5C-8981-6913E215E655}"/>
              </a:ext>
            </a:extLst>
          </p:cNvPr>
          <p:cNvGrpSpPr/>
          <p:nvPr/>
        </p:nvGrpSpPr>
        <p:grpSpPr>
          <a:xfrm>
            <a:off x="2314574" y="1514471"/>
            <a:ext cx="9877427" cy="4986012"/>
            <a:chOff x="2314574" y="1514471"/>
            <a:chExt cx="9877427" cy="4986012"/>
          </a:xfrm>
        </p:grpSpPr>
        <p:sp>
          <p:nvSpPr>
            <p:cNvPr id="5" name="Organigramme : Délai 4">
              <a:extLst>
                <a:ext uri="{FF2B5EF4-FFF2-40B4-BE49-F238E27FC236}">
                  <a16:creationId xmlns:a16="http://schemas.microsoft.com/office/drawing/2014/main" id="{D59BF69A-F466-4764-BC95-DAD3D7EEB8C7}"/>
                </a:ext>
              </a:extLst>
            </p:cNvPr>
            <p:cNvSpPr/>
            <p:nvPr/>
          </p:nvSpPr>
          <p:spPr>
            <a:xfrm rot="10800000">
              <a:off x="2314574" y="1514471"/>
              <a:ext cx="5162548" cy="4986011"/>
            </a:xfrm>
            <a:prstGeom prst="flowChartDelay">
              <a:avLst/>
            </a:prstGeom>
            <a:solidFill>
              <a:srgbClr val="D4D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317A2B9-E3AF-4686-84D9-FED385D48330}"/>
                </a:ext>
              </a:extLst>
            </p:cNvPr>
            <p:cNvSpPr/>
            <p:nvPr/>
          </p:nvSpPr>
          <p:spPr>
            <a:xfrm>
              <a:off x="7477123" y="1514471"/>
              <a:ext cx="4714878" cy="4986012"/>
            </a:xfrm>
            <a:prstGeom prst="rect">
              <a:avLst/>
            </a:prstGeom>
            <a:solidFill>
              <a:srgbClr val="D4D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Titre 1">
            <a:extLst>
              <a:ext uri="{FF2B5EF4-FFF2-40B4-BE49-F238E27FC236}">
                <a16:creationId xmlns:a16="http://schemas.microsoft.com/office/drawing/2014/main" id="{A4B26B33-DAC1-44CA-BF9C-7E724828297A}"/>
              </a:ext>
            </a:extLst>
          </p:cNvPr>
          <p:cNvSpPr txBox="1">
            <a:spLocks/>
          </p:cNvSpPr>
          <p:nvPr/>
        </p:nvSpPr>
        <p:spPr>
          <a:xfrm>
            <a:off x="4895847" y="3376261"/>
            <a:ext cx="6759328" cy="11134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sz="7200" dirty="0">
                <a:solidFill>
                  <a:srgbClr val="52277C"/>
                </a:solidFill>
                <a:latin typeface="Gilroy SemiBold"/>
                <a:ea typeface="+mn-ea"/>
                <a:cs typeface="+mn-cs"/>
              </a:rPr>
              <a:t>Les fonctions</a:t>
            </a:r>
            <a:endParaRPr lang="fr-FR" sz="8000" dirty="0"/>
          </a:p>
        </p:txBody>
      </p:sp>
    </p:spTree>
    <p:extLst>
      <p:ext uri="{BB962C8B-B14F-4D97-AF65-F5344CB8AC3E}">
        <p14:creationId xmlns:p14="http://schemas.microsoft.com/office/powerpoint/2010/main" val="2309556076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0" name="Text Box 3">
            <a:extLst>
              <a:ext uri="{FF2B5EF4-FFF2-40B4-BE49-F238E27FC236}">
                <a16:creationId xmlns:a16="http://schemas.microsoft.com/office/drawing/2014/main" id="{49D650EB-4319-40CB-A8C3-138FD6AAA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239" y="2138879"/>
            <a:ext cx="7187736" cy="119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273050" indent="-252413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Les échanges d’informations entre le main et les fonctions se font par passation de paramètres. </a:t>
            </a:r>
          </a:p>
          <a:p>
            <a:pPr>
              <a:spcBef>
                <a:spcPts val="600"/>
              </a:spcBef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Les paramètres de type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primitif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sont toujours passés par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valeurs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.</a:t>
            </a:r>
          </a:p>
        </p:txBody>
      </p:sp>
      <p:sp>
        <p:nvSpPr>
          <p:cNvPr id="65542" name="Espace réservé du numéro de diapositive 1">
            <a:extLst>
              <a:ext uri="{FF2B5EF4-FFF2-40B4-BE49-F238E27FC236}">
                <a16:creationId xmlns:a16="http://schemas.microsoft.com/office/drawing/2014/main" id="{4413E8EF-6FFB-4FAC-ACFF-02FB3A35AC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56E020-0AF4-4B4C-AA5A-0AC9E8358C3B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1152676A-28E7-471D-81D2-6A58CECE6B85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4917952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Fonctions</a:t>
            </a:r>
          </a:p>
        </p:txBody>
      </p:sp>
      <p:sp>
        <p:nvSpPr>
          <p:cNvPr id="9" name="Text Box 1">
            <a:extLst>
              <a:ext uri="{FF2B5EF4-FFF2-40B4-BE49-F238E27FC236}">
                <a16:creationId xmlns:a16="http://schemas.microsoft.com/office/drawing/2014/main" id="{F897E391-4298-4750-A87F-47735708C5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5265677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Utilisation de paramètres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275D01D-8C8E-450D-ADC2-A86836A6C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378" y="3487202"/>
            <a:ext cx="7279860" cy="32798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8" name="Text Box 3">
            <a:extLst>
              <a:ext uri="{FF2B5EF4-FFF2-40B4-BE49-F238E27FC236}">
                <a16:creationId xmlns:a16="http://schemas.microsoft.com/office/drawing/2014/main" id="{6B280B80-8F5F-45A1-926E-E18BCDE617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2240554"/>
            <a:ext cx="8115300" cy="808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273050" indent="-252413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marL="1014413" indent="-536575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500"/>
              </a:spcBef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La </a:t>
            </a:r>
            <a:r>
              <a:rPr lang="fr-FR" altLang="fr-FR" sz="2000" dirty="0">
                <a:solidFill>
                  <a:srgbClr val="52277C"/>
                </a:solidFill>
                <a:latin typeface="+mn-lt"/>
                <a:cs typeface="+mn-cs"/>
              </a:rPr>
              <a:t>surcharge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de fonction consiste à garder  le nom de la fonction et à changer la liste de ses paramètres.</a:t>
            </a:r>
          </a:p>
          <a:p>
            <a:pPr>
              <a:spcBef>
                <a:spcPts val="500"/>
              </a:spcBef>
              <a:buSzPct val="100000"/>
            </a:pPr>
            <a:endParaRPr lang="fr-FR" altLang="fr-FR" sz="20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>
              <a:spcBef>
                <a:spcPts val="500"/>
              </a:spcBef>
              <a:buSzPct val="100000"/>
            </a:pPr>
            <a:endParaRPr lang="fr-FR" altLang="fr-FR" sz="2000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  <p:sp>
        <p:nvSpPr>
          <p:cNvPr id="67589" name="Espace réservé du numéro de diapositive 1">
            <a:extLst>
              <a:ext uri="{FF2B5EF4-FFF2-40B4-BE49-F238E27FC236}">
                <a16:creationId xmlns:a16="http://schemas.microsoft.com/office/drawing/2014/main" id="{B423DEE2-0618-42FB-9A76-B47473F735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CD3C66-8B0B-4500-ACBC-02E3EF43F9A9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17E29AA2-55D4-4985-AD63-010A893C38C6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4917952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Fonctions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ABEDADFF-69DE-4536-BD63-A6F78B6946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5265677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La surcharge de fonctions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053C990-0DBF-40F4-8998-162FAF7BF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3276431"/>
            <a:ext cx="5975168" cy="2436124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Espace réservé du numéro de diapositive 1">
            <a:extLst>
              <a:ext uri="{FF2B5EF4-FFF2-40B4-BE49-F238E27FC236}">
                <a16:creationId xmlns:a16="http://schemas.microsoft.com/office/drawing/2014/main" id="{A84CEACF-C82F-4F99-80F1-940966D0C1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E37DF4-1068-499B-9D1B-5448C7AC6950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8909F27-3C8F-464F-9DD0-922718A2AB30}"/>
              </a:ext>
            </a:extLst>
          </p:cNvPr>
          <p:cNvSpPr txBox="1">
            <a:spLocks/>
          </p:cNvSpPr>
          <p:nvPr/>
        </p:nvSpPr>
        <p:spPr>
          <a:xfrm>
            <a:off x="5261222" y="154395"/>
            <a:ext cx="6759328" cy="11134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7A11004E-FB89-4A5C-8981-6913E215E655}"/>
              </a:ext>
            </a:extLst>
          </p:cNvPr>
          <p:cNvGrpSpPr/>
          <p:nvPr/>
        </p:nvGrpSpPr>
        <p:grpSpPr>
          <a:xfrm>
            <a:off x="2314574" y="1514471"/>
            <a:ext cx="9877427" cy="4986012"/>
            <a:chOff x="2314574" y="1514471"/>
            <a:chExt cx="9877427" cy="4986012"/>
          </a:xfrm>
        </p:grpSpPr>
        <p:sp>
          <p:nvSpPr>
            <p:cNvPr id="5" name="Organigramme : Délai 4">
              <a:extLst>
                <a:ext uri="{FF2B5EF4-FFF2-40B4-BE49-F238E27FC236}">
                  <a16:creationId xmlns:a16="http://schemas.microsoft.com/office/drawing/2014/main" id="{D59BF69A-F466-4764-BC95-DAD3D7EEB8C7}"/>
                </a:ext>
              </a:extLst>
            </p:cNvPr>
            <p:cNvSpPr/>
            <p:nvPr/>
          </p:nvSpPr>
          <p:spPr>
            <a:xfrm rot="10800000">
              <a:off x="2314574" y="1514471"/>
              <a:ext cx="5162548" cy="4986011"/>
            </a:xfrm>
            <a:prstGeom prst="flowChartDelay">
              <a:avLst/>
            </a:prstGeom>
            <a:solidFill>
              <a:srgbClr val="D4D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317A2B9-E3AF-4686-84D9-FED385D48330}"/>
                </a:ext>
              </a:extLst>
            </p:cNvPr>
            <p:cNvSpPr/>
            <p:nvPr/>
          </p:nvSpPr>
          <p:spPr>
            <a:xfrm>
              <a:off x="7477123" y="1514471"/>
              <a:ext cx="4714878" cy="4986012"/>
            </a:xfrm>
            <a:prstGeom prst="rect">
              <a:avLst/>
            </a:prstGeom>
            <a:solidFill>
              <a:srgbClr val="D4D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Titre 1">
            <a:extLst>
              <a:ext uri="{FF2B5EF4-FFF2-40B4-BE49-F238E27FC236}">
                <a16:creationId xmlns:a16="http://schemas.microsoft.com/office/drawing/2014/main" id="{A4B26B33-DAC1-44CA-BF9C-7E724828297A}"/>
              </a:ext>
            </a:extLst>
          </p:cNvPr>
          <p:cNvSpPr txBox="1">
            <a:spLocks/>
          </p:cNvSpPr>
          <p:nvPr/>
        </p:nvSpPr>
        <p:spPr>
          <a:xfrm>
            <a:off x="4629147" y="2888707"/>
            <a:ext cx="7391403" cy="20885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sz="7200" dirty="0">
                <a:solidFill>
                  <a:srgbClr val="52277C"/>
                </a:solidFill>
                <a:latin typeface="Gilroy SemiBold"/>
                <a:ea typeface="+mn-ea"/>
                <a:cs typeface="+mn-cs"/>
              </a:rPr>
              <a:t>La programmation orientée objet</a:t>
            </a:r>
            <a:endParaRPr lang="fr-FR" sz="8000" dirty="0"/>
          </a:p>
        </p:txBody>
      </p:sp>
    </p:spTree>
    <p:extLst>
      <p:ext uri="{BB962C8B-B14F-4D97-AF65-F5344CB8AC3E}">
        <p14:creationId xmlns:p14="http://schemas.microsoft.com/office/powerpoint/2010/main" val="2235625790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Text Box 2">
            <a:extLst>
              <a:ext uri="{FF2B5EF4-FFF2-40B4-BE49-F238E27FC236}">
                <a16:creationId xmlns:a16="http://schemas.microsoft.com/office/drawing/2014/main" id="{FE14AA48-3E68-43BA-B78F-44A518667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532" y="2011600"/>
            <a:ext cx="8504238" cy="729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273050" indent="-252413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marL="1014413" indent="-536575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Programmation</a:t>
            </a:r>
            <a:r>
              <a:rPr lang="fr-FR" altLang="fr-FR" sz="2000" dirty="0">
                <a:solidFill>
                  <a:srgbClr val="52277C"/>
                </a:solidFill>
                <a:latin typeface="+mn-lt"/>
                <a:cs typeface="+mn-cs"/>
              </a:rPr>
              <a:t>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Orientée</a:t>
            </a:r>
            <a:r>
              <a:rPr lang="fr-FR" altLang="fr-FR" sz="2000" dirty="0">
                <a:solidFill>
                  <a:srgbClr val="52277C"/>
                </a:solidFill>
                <a:latin typeface="+mn-lt"/>
                <a:cs typeface="+mn-cs"/>
              </a:rPr>
              <a:t>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Objet</a:t>
            </a:r>
            <a:r>
              <a:rPr lang="fr-FR" altLang="fr-FR" sz="2000" dirty="0">
                <a:solidFill>
                  <a:srgbClr val="52277C"/>
                </a:solidFill>
                <a:latin typeface="+mn-lt"/>
                <a:cs typeface="+mn-cs"/>
              </a:rPr>
              <a:t> 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en opposition à la programmation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structurelle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ou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procédurale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(Pascal, C ...)</a:t>
            </a:r>
          </a:p>
          <a:p>
            <a:pPr lvl="1"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  <p:grpSp>
        <p:nvGrpSpPr>
          <p:cNvPr id="71684" name="Group 3">
            <a:extLst>
              <a:ext uri="{FF2B5EF4-FFF2-40B4-BE49-F238E27FC236}">
                <a16:creationId xmlns:a16="http://schemas.microsoft.com/office/drawing/2014/main" id="{0B180A73-E3D8-4F2B-AD68-ADA0EC9A0181}"/>
              </a:ext>
            </a:extLst>
          </p:cNvPr>
          <p:cNvGrpSpPr>
            <a:grpSpLocks/>
          </p:cNvGrpSpPr>
          <p:nvPr/>
        </p:nvGrpSpPr>
        <p:grpSpPr bwMode="auto">
          <a:xfrm>
            <a:off x="1862139" y="3201988"/>
            <a:ext cx="4364037" cy="2938462"/>
            <a:chOff x="213" y="1723"/>
            <a:chExt cx="2749" cy="1851"/>
          </a:xfrm>
        </p:grpSpPr>
        <p:sp>
          <p:nvSpPr>
            <p:cNvPr id="71701" name="Rectangle 4">
              <a:extLst>
                <a:ext uri="{FF2B5EF4-FFF2-40B4-BE49-F238E27FC236}">
                  <a16:creationId xmlns:a16="http://schemas.microsoft.com/office/drawing/2014/main" id="{DDB72AE0-D743-4587-A1FA-A9F227ACA6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" y="1723"/>
              <a:ext cx="2749" cy="1851"/>
            </a:xfrm>
            <a:prstGeom prst="rect">
              <a:avLst/>
            </a:prstGeom>
            <a:noFill/>
            <a:ln w="936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fr-FR" altLang="fr-FR"/>
            </a:p>
          </p:txBody>
        </p:sp>
        <p:sp>
          <p:nvSpPr>
            <p:cNvPr id="71702" name="Rectangle 5">
              <a:extLst>
                <a:ext uri="{FF2B5EF4-FFF2-40B4-BE49-F238E27FC236}">
                  <a16:creationId xmlns:a16="http://schemas.microsoft.com/office/drawing/2014/main" id="{64613CAF-492A-4303-95EC-68F79298A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" y="2404"/>
              <a:ext cx="717" cy="263"/>
            </a:xfrm>
            <a:prstGeom prst="rect">
              <a:avLst/>
            </a:prstGeom>
            <a:solidFill>
              <a:srgbClr val="CFE7F5"/>
            </a:solidFill>
            <a:ln w="9360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 algn="ctr" eaLnBrk="1" hangingPunct="1">
                <a:buSzPct val="100000"/>
              </a:pPr>
              <a:r>
                <a:rPr lang="fr-FR" altLang="fr-FR">
                  <a:solidFill>
                    <a:srgbClr val="000000"/>
                  </a:solidFill>
                </a:rPr>
                <a:t>Fonction 1</a:t>
              </a:r>
            </a:p>
          </p:txBody>
        </p:sp>
        <p:sp>
          <p:nvSpPr>
            <p:cNvPr id="71703" name="Rectangle 6">
              <a:extLst>
                <a:ext uri="{FF2B5EF4-FFF2-40B4-BE49-F238E27FC236}">
                  <a16:creationId xmlns:a16="http://schemas.microsoft.com/office/drawing/2014/main" id="{671A9F74-52DB-4200-A578-C782B336FB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" y="2404"/>
              <a:ext cx="785" cy="263"/>
            </a:xfrm>
            <a:prstGeom prst="rect">
              <a:avLst/>
            </a:prstGeom>
            <a:solidFill>
              <a:srgbClr val="CFE7F5"/>
            </a:solidFill>
            <a:ln w="9360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 algn="ctr" eaLnBrk="1" hangingPunct="1">
                <a:buSzPct val="100000"/>
              </a:pPr>
              <a:r>
                <a:rPr lang="fr-FR" altLang="fr-FR">
                  <a:solidFill>
                    <a:srgbClr val="000000"/>
                  </a:solidFill>
                </a:rPr>
                <a:t>Fonction 2</a:t>
              </a:r>
            </a:p>
          </p:txBody>
        </p:sp>
        <p:sp>
          <p:nvSpPr>
            <p:cNvPr id="71704" name="Rectangle 7">
              <a:extLst>
                <a:ext uri="{FF2B5EF4-FFF2-40B4-BE49-F238E27FC236}">
                  <a16:creationId xmlns:a16="http://schemas.microsoft.com/office/drawing/2014/main" id="{A40DB97C-17FB-4C9D-B4B4-20DB4B03D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6" y="2404"/>
              <a:ext cx="785" cy="263"/>
            </a:xfrm>
            <a:prstGeom prst="rect">
              <a:avLst/>
            </a:prstGeom>
            <a:solidFill>
              <a:srgbClr val="CFE7F5"/>
            </a:solidFill>
            <a:ln w="9360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 algn="ctr" eaLnBrk="1" hangingPunct="1">
                <a:buSzPct val="100000"/>
              </a:pPr>
              <a:r>
                <a:rPr lang="fr-FR" altLang="fr-FR">
                  <a:solidFill>
                    <a:srgbClr val="000000"/>
                  </a:solidFill>
                </a:rPr>
                <a:t>Fonction 3</a:t>
              </a:r>
            </a:p>
          </p:txBody>
        </p:sp>
        <p:sp>
          <p:nvSpPr>
            <p:cNvPr id="71705" name="Rectangle 8">
              <a:extLst>
                <a:ext uri="{FF2B5EF4-FFF2-40B4-BE49-F238E27FC236}">
                  <a16:creationId xmlns:a16="http://schemas.microsoft.com/office/drawing/2014/main" id="{763A4079-C63F-423B-8551-C96A77C1CC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" y="1905"/>
              <a:ext cx="989" cy="263"/>
            </a:xfrm>
            <a:prstGeom prst="rect">
              <a:avLst/>
            </a:prstGeom>
            <a:solidFill>
              <a:srgbClr val="CFE7F5"/>
            </a:solidFill>
            <a:ln w="9360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 algn="ctr" eaLnBrk="1" hangingPunct="1">
                <a:buSzPct val="100000"/>
              </a:pPr>
              <a:r>
                <a:rPr lang="fr-FR" altLang="fr-FR">
                  <a:solidFill>
                    <a:srgbClr val="000000"/>
                  </a:solidFill>
                </a:rPr>
                <a:t>Fonction main</a:t>
              </a:r>
            </a:p>
          </p:txBody>
        </p:sp>
        <p:sp>
          <p:nvSpPr>
            <p:cNvPr id="71706" name="Rectangle 9">
              <a:extLst>
                <a:ext uri="{FF2B5EF4-FFF2-40B4-BE49-F238E27FC236}">
                  <a16:creationId xmlns:a16="http://schemas.microsoft.com/office/drawing/2014/main" id="{04842061-1783-484A-A8DF-F15D60F10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" y="2857"/>
              <a:ext cx="785" cy="263"/>
            </a:xfrm>
            <a:prstGeom prst="rect">
              <a:avLst/>
            </a:prstGeom>
            <a:solidFill>
              <a:srgbClr val="CFE7F5"/>
            </a:solidFill>
            <a:ln w="9360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 algn="ctr" eaLnBrk="1" hangingPunct="1">
                <a:buSzPct val="100000"/>
              </a:pPr>
              <a:r>
                <a:rPr lang="fr-FR" altLang="fr-FR">
                  <a:solidFill>
                    <a:srgbClr val="000000"/>
                  </a:solidFill>
                </a:rPr>
                <a:t>Fonction 2</a:t>
              </a:r>
            </a:p>
          </p:txBody>
        </p:sp>
        <p:sp>
          <p:nvSpPr>
            <p:cNvPr id="71707" name="Rectangle 10">
              <a:extLst>
                <a:ext uri="{FF2B5EF4-FFF2-40B4-BE49-F238E27FC236}">
                  <a16:creationId xmlns:a16="http://schemas.microsoft.com/office/drawing/2014/main" id="{2836B43B-C51E-4209-B021-0C876D45C0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3" y="2857"/>
              <a:ext cx="785" cy="263"/>
            </a:xfrm>
            <a:prstGeom prst="rect">
              <a:avLst/>
            </a:prstGeom>
            <a:solidFill>
              <a:srgbClr val="CFE7F5"/>
            </a:solidFill>
            <a:ln w="9360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 algn="ctr" eaLnBrk="1" hangingPunct="1">
                <a:buSzPct val="100000"/>
              </a:pPr>
              <a:r>
                <a:rPr lang="fr-FR" altLang="fr-FR">
                  <a:solidFill>
                    <a:srgbClr val="000000"/>
                  </a:solidFill>
                </a:rPr>
                <a:t>Fonction 2</a:t>
              </a:r>
            </a:p>
          </p:txBody>
        </p:sp>
        <p:sp>
          <p:nvSpPr>
            <p:cNvPr id="71708" name="Line 11">
              <a:extLst>
                <a:ext uri="{FF2B5EF4-FFF2-40B4-BE49-F238E27FC236}">
                  <a16:creationId xmlns:a16="http://schemas.microsoft.com/office/drawing/2014/main" id="{012CC18C-50E9-41CD-8FB3-E4D734EDC9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" y="2177"/>
              <a:ext cx="825" cy="21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1709" name="Line 12">
              <a:extLst>
                <a:ext uri="{FF2B5EF4-FFF2-40B4-BE49-F238E27FC236}">
                  <a16:creationId xmlns:a16="http://schemas.microsoft.com/office/drawing/2014/main" id="{2B66E2CF-52FB-41A9-9B44-9921891A31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4" y="2177"/>
              <a:ext cx="0" cy="21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1710" name="Line 13">
              <a:extLst>
                <a:ext uri="{FF2B5EF4-FFF2-40B4-BE49-F238E27FC236}">
                  <a16:creationId xmlns:a16="http://schemas.microsoft.com/office/drawing/2014/main" id="{DA200FA9-62E2-408E-A9FD-6D643F086F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4" y="2177"/>
              <a:ext cx="853" cy="21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1711" name="Line 14">
              <a:extLst>
                <a:ext uri="{FF2B5EF4-FFF2-40B4-BE49-F238E27FC236}">
                  <a16:creationId xmlns:a16="http://schemas.microsoft.com/office/drawing/2014/main" id="{8CC7651F-7724-4092-8F9B-5243EC1FDF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11" y="2676"/>
              <a:ext cx="463" cy="172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1712" name="Line 15">
              <a:extLst>
                <a:ext uri="{FF2B5EF4-FFF2-40B4-BE49-F238E27FC236}">
                  <a16:creationId xmlns:a16="http://schemas.microsoft.com/office/drawing/2014/main" id="{88D24F76-FB51-41BB-BEBC-755FE4C70B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4" y="2676"/>
              <a:ext cx="626" cy="172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71685" name="Group 16">
            <a:extLst>
              <a:ext uri="{FF2B5EF4-FFF2-40B4-BE49-F238E27FC236}">
                <a16:creationId xmlns:a16="http://schemas.microsoft.com/office/drawing/2014/main" id="{11B76852-023B-4244-AC4C-F6753C88536A}"/>
              </a:ext>
            </a:extLst>
          </p:cNvPr>
          <p:cNvGrpSpPr>
            <a:grpSpLocks/>
          </p:cNvGrpSpPr>
          <p:nvPr/>
        </p:nvGrpSpPr>
        <p:grpSpPr bwMode="auto">
          <a:xfrm>
            <a:off x="8004238" y="3600450"/>
            <a:ext cx="1425575" cy="2433638"/>
            <a:chOff x="3696" y="1860"/>
            <a:chExt cx="898" cy="1533"/>
          </a:xfrm>
        </p:grpSpPr>
        <p:sp>
          <p:nvSpPr>
            <p:cNvPr id="71689" name="Rectangle 17">
              <a:extLst>
                <a:ext uri="{FF2B5EF4-FFF2-40B4-BE49-F238E27FC236}">
                  <a16:creationId xmlns:a16="http://schemas.microsoft.com/office/drawing/2014/main" id="{AC90C277-B7AF-4BD3-85C4-4E9333C8C4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2086"/>
              <a:ext cx="898" cy="1307"/>
            </a:xfrm>
            <a:prstGeom prst="rect">
              <a:avLst/>
            </a:prstGeom>
            <a:solidFill>
              <a:srgbClr val="CFE7F5"/>
            </a:solidFill>
            <a:ln w="9360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fr-FR" altLang="fr-FR"/>
            </a:p>
          </p:txBody>
        </p:sp>
        <p:sp>
          <p:nvSpPr>
            <p:cNvPr id="71690" name="Rectangle 18">
              <a:extLst>
                <a:ext uri="{FF2B5EF4-FFF2-40B4-BE49-F238E27FC236}">
                  <a16:creationId xmlns:a16="http://schemas.microsoft.com/office/drawing/2014/main" id="{BD5E648A-1F43-4D23-884F-C4065957AF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1860"/>
              <a:ext cx="898" cy="172"/>
            </a:xfrm>
            <a:prstGeom prst="rect">
              <a:avLst/>
            </a:prstGeom>
            <a:solidFill>
              <a:srgbClr val="CFE7F5"/>
            </a:solidFill>
            <a:ln w="9360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 algn="ctr" eaLnBrk="1" hangingPunct="1">
                <a:buSzPct val="100000"/>
              </a:pPr>
              <a:r>
                <a:rPr lang="fr-FR" altLang="fr-FR" b="1">
                  <a:solidFill>
                    <a:srgbClr val="000000"/>
                  </a:solidFill>
                </a:rPr>
                <a:t>Data</a:t>
              </a:r>
            </a:p>
          </p:txBody>
        </p:sp>
        <p:sp>
          <p:nvSpPr>
            <p:cNvPr id="71691" name="Line 19">
              <a:extLst>
                <a:ext uri="{FF2B5EF4-FFF2-40B4-BE49-F238E27FC236}">
                  <a16:creationId xmlns:a16="http://schemas.microsoft.com/office/drawing/2014/main" id="{B160A343-0FAE-42D7-8058-B46636F3D8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8" y="2268"/>
              <a:ext cx="535" cy="0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1692" name="Line 20">
              <a:extLst>
                <a:ext uri="{FF2B5EF4-FFF2-40B4-BE49-F238E27FC236}">
                  <a16:creationId xmlns:a16="http://schemas.microsoft.com/office/drawing/2014/main" id="{F6AB1C64-E74D-4DA5-86AA-F73D99472D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8" y="2381"/>
              <a:ext cx="535" cy="0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1693" name="Line 21">
              <a:extLst>
                <a:ext uri="{FF2B5EF4-FFF2-40B4-BE49-F238E27FC236}">
                  <a16:creationId xmlns:a16="http://schemas.microsoft.com/office/drawing/2014/main" id="{55F9116D-765E-4262-A942-F76FD5802D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8" y="2494"/>
              <a:ext cx="535" cy="0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1694" name="Line 22">
              <a:extLst>
                <a:ext uri="{FF2B5EF4-FFF2-40B4-BE49-F238E27FC236}">
                  <a16:creationId xmlns:a16="http://schemas.microsoft.com/office/drawing/2014/main" id="{9BA5CF1B-EE14-4ED4-A41E-8885DE540F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8" y="2608"/>
              <a:ext cx="535" cy="0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1695" name="Line 23">
              <a:extLst>
                <a:ext uri="{FF2B5EF4-FFF2-40B4-BE49-F238E27FC236}">
                  <a16:creationId xmlns:a16="http://schemas.microsoft.com/office/drawing/2014/main" id="{24F757DD-6D5D-40C8-8AE2-C681A258A3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8" y="2721"/>
              <a:ext cx="535" cy="0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1696" name="Line 24">
              <a:extLst>
                <a:ext uri="{FF2B5EF4-FFF2-40B4-BE49-F238E27FC236}">
                  <a16:creationId xmlns:a16="http://schemas.microsoft.com/office/drawing/2014/main" id="{D1CA8019-93FF-4FCC-BE89-BC6338A7AF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8" y="2836"/>
              <a:ext cx="535" cy="0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1697" name="Line 25">
              <a:extLst>
                <a:ext uri="{FF2B5EF4-FFF2-40B4-BE49-F238E27FC236}">
                  <a16:creationId xmlns:a16="http://schemas.microsoft.com/office/drawing/2014/main" id="{585B545B-0C2C-425A-8FA4-A97E52FB30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8" y="2948"/>
              <a:ext cx="535" cy="0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1698" name="Line 26">
              <a:extLst>
                <a:ext uri="{FF2B5EF4-FFF2-40B4-BE49-F238E27FC236}">
                  <a16:creationId xmlns:a16="http://schemas.microsoft.com/office/drawing/2014/main" id="{8AD04718-6FD9-4DDA-8BF5-48B665C0CB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8" y="3062"/>
              <a:ext cx="535" cy="0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1699" name="Line 27">
              <a:extLst>
                <a:ext uri="{FF2B5EF4-FFF2-40B4-BE49-F238E27FC236}">
                  <a16:creationId xmlns:a16="http://schemas.microsoft.com/office/drawing/2014/main" id="{A076788F-DB05-46A3-BC88-E8865C3573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8" y="3176"/>
              <a:ext cx="535" cy="0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1700" name="Line 28">
              <a:extLst>
                <a:ext uri="{FF2B5EF4-FFF2-40B4-BE49-F238E27FC236}">
                  <a16:creationId xmlns:a16="http://schemas.microsoft.com/office/drawing/2014/main" id="{36917ACF-ECEC-43B0-88E8-312CBB942A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8" y="3289"/>
              <a:ext cx="535" cy="0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43037" name="AutoShape 29">
            <a:extLst>
              <a:ext uri="{FF2B5EF4-FFF2-40B4-BE49-F238E27FC236}">
                <a16:creationId xmlns:a16="http://schemas.microsoft.com/office/drawing/2014/main" id="{43BBB704-2A66-49FD-A866-7115AFE96A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2251" y="4268788"/>
            <a:ext cx="1008062" cy="287338"/>
          </a:xfrm>
          <a:prstGeom prst="rightArrow">
            <a:avLst>
              <a:gd name="adj1" fmla="val 50000"/>
              <a:gd name="adj2" fmla="val 87707"/>
            </a:avLst>
          </a:prstGeom>
          <a:solidFill>
            <a:srgbClr val="53267C"/>
          </a:solidFill>
          <a:ln w="9360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/>
          </a:p>
        </p:txBody>
      </p:sp>
      <p:sp>
        <p:nvSpPr>
          <p:cNvPr id="43038" name="AutoShape 30">
            <a:extLst>
              <a:ext uri="{FF2B5EF4-FFF2-40B4-BE49-F238E27FC236}">
                <a16:creationId xmlns:a16="http://schemas.microsoft.com/office/drawing/2014/main" id="{1C492FC3-A813-4BF2-AFA5-E943E911D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2251" y="5006181"/>
            <a:ext cx="971550" cy="287337"/>
          </a:xfrm>
          <a:prstGeom prst="leftArrow">
            <a:avLst>
              <a:gd name="adj1" fmla="val 50000"/>
              <a:gd name="adj2" fmla="val 84531"/>
            </a:avLst>
          </a:prstGeom>
          <a:solidFill>
            <a:srgbClr val="53267C"/>
          </a:solidFill>
          <a:ln w="9360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/>
          </a:p>
        </p:txBody>
      </p:sp>
      <p:sp>
        <p:nvSpPr>
          <p:cNvPr id="71688" name="Espace réservé du numéro de diapositive 1">
            <a:extLst>
              <a:ext uri="{FF2B5EF4-FFF2-40B4-BE49-F238E27FC236}">
                <a16:creationId xmlns:a16="http://schemas.microsoft.com/office/drawing/2014/main" id="{A695C72E-FA0D-40B6-B55E-E53AFBD44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CC70F80-8E01-4B3E-8308-340653779B92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34" name="Titre 1">
            <a:extLst>
              <a:ext uri="{FF2B5EF4-FFF2-40B4-BE49-F238E27FC236}">
                <a16:creationId xmlns:a16="http://schemas.microsoft.com/office/drawing/2014/main" id="{EC75B836-D8A9-48B1-A685-7BFCAE57B4DE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4917952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POO</a:t>
            </a:r>
          </a:p>
        </p:txBody>
      </p:sp>
      <p:sp>
        <p:nvSpPr>
          <p:cNvPr id="35" name="Text Box 1">
            <a:extLst>
              <a:ext uri="{FF2B5EF4-FFF2-40B4-BE49-F238E27FC236}">
                <a16:creationId xmlns:a16="http://schemas.microsoft.com/office/drawing/2014/main" id="{1871CC59-63DC-493C-81BD-8B886B4C5E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5265677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Nouvelle approche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43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12" dur="2000"/>
                                        <p:tgtEl>
                                          <p:spTgt spid="43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37" grpId="0" animBg="1"/>
      <p:bldP spid="4303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ext Box 3">
            <a:extLst>
              <a:ext uri="{FF2B5EF4-FFF2-40B4-BE49-F238E27FC236}">
                <a16:creationId xmlns:a16="http://schemas.microsoft.com/office/drawing/2014/main" id="{E8ED4C66-7397-4659-8978-40276323E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024" y="1668463"/>
            <a:ext cx="9051925" cy="846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273050" indent="-252413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Java est un langage de programmation orienté objet développé par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Sun Microsystems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, plus connu pour ses stations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Unix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, conçu sur le modèle de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C++</a:t>
            </a: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400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  <p:sp>
        <p:nvSpPr>
          <p:cNvPr id="18437" name="Espace réservé du numéro de diapositive 1">
            <a:extLst>
              <a:ext uri="{FF2B5EF4-FFF2-40B4-BE49-F238E27FC236}">
                <a16:creationId xmlns:a16="http://schemas.microsoft.com/office/drawing/2014/main" id="{BDDEADE0-9D7E-45F1-B564-30E20719CD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fld id="{CE9E368F-95B6-4088-87FE-1F6B192F68FD}" type="slidenum">
              <a:rPr lang="fr-FR" altLang="fr-FR"/>
              <a:pPr/>
              <a:t>6</a:t>
            </a:fld>
            <a:endParaRPr lang="fr-FR" alt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29D9EC-6D0F-4CC1-83D8-DCE1E9F09A02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D6578F7-B2BA-4EC5-B1EC-7D36E73F30C8}"/>
              </a:ext>
            </a:extLst>
          </p:cNvPr>
          <p:cNvSpPr txBox="1">
            <a:spLocks/>
          </p:cNvSpPr>
          <p:nvPr/>
        </p:nvSpPr>
        <p:spPr>
          <a:xfrm>
            <a:off x="5578599" y="387430"/>
            <a:ext cx="6759328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Historique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CC8F713-5FE9-4E0A-8DA2-F2F1E3BA9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787" y="2517952"/>
            <a:ext cx="8559013" cy="365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633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Text Box 2">
            <a:extLst>
              <a:ext uri="{FF2B5EF4-FFF2-40B4-BE49-F238E27FC236}">
                <a16:creationId xmlns:a16="http://schemas.microsoft.com/office/drawing/2014/main" id="{FE14AA48-3E68-43BA-B78F-44A518667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532" y="2011600"/>
            <a:ext cx="8504238" cy="729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273050" indent="-252413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marL="1014413" indent="-536575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Programmation</a:t>
            </a:r>
            <a:r>
              <a:rPr lang="fr-FR" altLang="fr-FR" sz="2000" dirty="0">
                <a:solidFill>
                  <a:srgbClr val="52277C"/>
                </a:solidFill>
                <a:latin typeface="+mn-lt"/>
                <a:cs typeface="+mn-cs"/>
              </a:rPr>
              <a:t>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Orientée</a:t>
            </a:r>
            <a:r>
              <a:rPr lang="fr-FR" altLang="fr-FR" sz="2000" dirty="0">
                <a:solidFill>
                  <a:srgbClr val="52277C"/>
                </a:solidFill>
                <a:latin typeface="+mn-lt"/>
                <a:cs typeface="+mn-cs"/>
              </a:rPr>
              <a:t>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Objet</a:t>
            </a:r>
            <a:r>
              <a:rPr lang="fr-FR" altLang="fr-FR" sz="2000" dirty="0">
                <a:solidFill>
                  <a:srgbClr val="52277C"/>
                </a:solidFill>
                <a:latin typeface="+mn-lt"/>
                <a:cs typeface="+mn-cs"/>
              </a:rPr>
              <a:t> 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en opposition à la programmation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structurelle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ou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procédurale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(Pascal, C ...)</a:t>
            </a:r>
          </a:p>
          <a:p>
            <a:pPr lvl="1"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  <p:sp>
        <p:nvSpPr>
          <p:cNvPr id="71688" name="Espace réservé du numéro de diapositive 1">
            <a:extLst>
              <a:ext uri="{FF2B5EF4-FFF2-40B4-BE49-F238E27FC236}">
                <a16:creationId xmlns:a16="http://schemas.microsoft.com/office/drawing/2014/main" id="{A695C72E-FA0D-40B6-B55E-E53AFBD44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CC70F80-8E01-4B3E-8308-340653779B92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34" name="Titre 1">
            <a:extLst>
              <a:ext uri="{FF2B5EF4-FFF2-40B4-BE49-F238E27FC236}">
                <a16:creationId xmlns:a16="http://schemas.microsoft.com/office/drawing/2014/main" id="{EC75B836-D8A9-48B1-A685-7BFCAE57B4DE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4917952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POO</a:t>
            </a:r>
          </a:p>
        </p:txBody>
      </p:sp>
      <p:sp>
        <p:nvSpPr>
          <p:cNvPr id="35" name="Text Box 1">
            <a:extLst>
              <a:ext uri="{FF2B5EF4-FFF2-40B4-BE49-F238E27FC236}">
                <a16:creationId xmlns:a16="http://schemas.microsoft.com/office/drawing/2014/main" id="{1871CC59-63DC-493C-81BD-8B886B4C5E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5265677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Nouvelle approche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2B1E34A5-BD9E-48F0-90E1-497806B2BFA2}"/>
              </a:ext>
            </a:extLst>
          </p:cNvPr>
          <p:cNvGrpSpPr/>
          <p:nvPr/>
        </p:nvGrpSpPr>
        <p:grpSpPr>
          <a:xfrm>
            <a:off x="2603500" y="2952750"/>
            <a:ext cx="6149975" cy="3244400"/>
            <a:chOff x="2603500" y="2952750"/>
            <a:chExt cx="6035675" cy="3133725"/>
          </a:xfrm>
        </p:grpSpPr>
        <p:grpSp>
          <p:nvGrpSpPr>
            <p:cNvPr id="37" name="Group 3">
              <a:extLst>
                <a:ext uri="{FF2B5EF4-FFF2-40B4-BE49-F238E27FC236}">
                  <a16:creationId xmlns:a16="http://schemas.microsoft.com/office/drawing/2014/main" id="{D000A4B0-A74B-4003-996B-AECE00DB94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03500" y="3455988"/>
              <a:ext cx="1282700" cy="1066800"/>
              <a:chOff x="680" y="2177"/>
              <a:chExt cx="808" cy="672"/>
            </a:xfrm>
          </p:grpSpPr>
          <p:sp>
            <p:nvSpPr>
              <p:cNvPr id="58" name="Rectangle 4">
                <a:extLst>
                  <a:ext uri="{FF2B5EF4-FFF2-40B4-BE49-F238E27FC236}">
                    <a16:creationId xmlns:a16="http://schemas.microsoft.com/office/drawing/2014/main" id="{668E65B9-AA84-40CA-8596-054B19CC49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0" y="2177"/>
                <a:ext cx="808" cy="152"/>
              </a:xfrm>
              <a:prstGeom prst="rect">
                <a:avLst/>
              </a:prstGeom>
              <a:solidFill>
                <a:srgbClr val="23B8DC"/>
              </a:solidFill>
              <a:ln w="9360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1pPr>
                <a:lvl2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2pPr>
                <a:lvl3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3pPr>
                <a:lvl4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4pPr>
                <a:lvl5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9pPr>
              </a:lstStyle>
              <a:p>
                <a:pPr algn="ctr" eaLnBrk="1" hangingPunct="1">
                  <a:buSzPct val="100000"/>
                </a:pPr>
                <a:r>
                  <a:rPr lang="fr-FR" altLang="fr-FR" sz="1400">
                    <a:solidFill>
                      <a:srgbClr val="000000"/>
                    </a:solidFill>
                  </a:rPr>
                  <a:t>Objet 1</a:t>
                </a:r>
              </a:p>
            </p:txBody>
          </p:sp>
          <p:sp>
            <p:nvSpPr>
              <p:cNvPr id="59" name="Rectangle 5">
                <a:extLst>
                  <a:ext uri="{FF2B5EF4-FFF2-40B4-BE49-F238E27FC236}">
                    <a16:creationId xmlns:a16="http://schemas.microsoft.com/office/drawing/2014/main" id="{40FBC9E7-0D98-404F-8B56-00E6702B4A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0" y="2377"/>
                <a:ext cx="808" cy="152"/>
              </a:xfrm>
              <a:prstGeom prst="rect">
                <a:avLst/>
              </a:prstGeom>
              <a:solidFill>
                <a:srgbClr val="CFE7F5"/>
              </a:solidFill>
              <a:ln w="9360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1pPr>
                <a:lvl2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2pPr>
                <a:lvl3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3pPr>
                <a:lvl4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4pPr>
                <a:lvl5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9pPr>
              </a:lstStyle>
              <a:p>
                <a:pPr algn="ctr" eaLnBrk="1" hangingPunct="1">
                  <a:buSzPct val="100000"/>
                </a:pPr>
                <a:r>
                  <a:rPr lang="fr-FR" altLang="fr-FR" sz="1400">
                    <a:solidFill>
                      <a:srgbClr val="000000"/>
                    </a:solidFill>
                  </a:rPr>
                  <a:t>Data</a:t>
                </a:r>
              </a:p>
            </p:txBody>
          </p:sp>
          <p:sp>
            <p:nvSpPr>
              <p:cNvPr id="60" name="Rectangle 6">
                <a:extLst>
                  <a:ext uri="{FF2B5EF4-FFF2-40B4-BE49-F238E27FC236}">
                    <a16:creationId xmlns:a16="http://schemas.microsoft.com/office/drawing/2014/main" id="{FA98FA3F-F891-4C4F-9234-DEA8CC4F81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0" y="2537"/>
                <a:ext cx="808" cy="312"/>
              </a:xfrm>
              <a:prstGeom prst="rect">
                <a:avLst/>
              </a:prstGeom>
              <a:solidFill>
                <a:srgbClr val="CFE7F5"/>
              </a:solidFill>
              <a:ln w="9360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1pPr>
                <a:lvl2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2pPr>
                <a:lvl3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3pPr>
                <a:lvl4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4pPr>
                <a:lvl5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9pPr>
              </a:lstStyle>
              <a:p>
                <a:pPr algn="ctr" eaLnBrk="1" hangingPunct="1">
                  <a:buSzPct val="100000"/>
                </a:pPr>
                <a:r>
                  <a:rPr lang="fr-FR" altLang="fr-FR" sz="1400">
                    <a:solidFill>
                      <a:srgbClr val="000000"/>
                    </a:solidFill>
                  </a:rPr>
                  <a:t>Comportement</a:t>
                </a:r>
              </a:p>
            </p:txBody>
          </p:sp>
        </p:grpSp>
        <p:grpSp>
          <p:nvGrpSpPr>
            <p:cNvPr id="38" name="Group 7">
              <a:extLst>
                <a:ext uri="{FF2B5EF4-FFF2-40B4-BE49-F238E27FC236}">
                  <a16:creationId xmlns:a16="http://schemas.microsoft.com/office/drawing/2014/main" id="{AD6FBD9D-1293-4E8E-9030-F3F8DE4456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11788" y="2952750"/>
              <a:ext cx="1282700" cy="1066800"/>
              <a:chOff x="2449" y="1860"/>
              <a:chExt cx="808" cy="672"/>
            </a:xfrm>
          </p:grpSpPr>
          <p:sp>
            <p:nvSpPr>
              <p:cNvPr id="55" name="Rectangle 8">
                <a:extLst>
                  <a:ext uri="{FF2B5EF4-FFF2-40B4-BE49-F238E27FC236}">
                    <a16:creationId xmlns:a16="http://schemas.microsoft.com/office/drawing/2014/main" id="{4EE0BB62-08B4-4A8C-8A36-D5948219EF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9" y="1860"/>
                <a:ext cx="808" cy="152"/>
              </a:xfrm>
              <a:prstGeom prst="rect">
                <a:avLst/>
              </a:prstGeom>
              <a:solidFill>
                <a:srgbClr val="23B8DC"/>
              </a:solidFill>
              <a:ln w="9360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1pPr>
                <a:lvl2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2pPr>
                <a:lvl3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3pPr>
                <a:lvl4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4pPr>
                <a:lvl5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9pPr>
              </a:lstStyle>
              <a:p>
                <a:pPr algn="ctr" eaLnBrk="1" hangingPunct="1">
                  <a:buSzPct val="100000"/>
                </a:pPr>
                <a:r>
                  <a:rPr lang="fr-FR" altLang="fr-FR" sz="1400">
                    <a:solidFill>
                      <a:srgbClr val="000000"/>
                    </a:solidFill>
                  </a:rPr>
                  <a:t>Objet 2</a:t>
                </a:r>
              </a:p>
            </p:txBody>
          </p:sp>
          <p:sp>
            <p:nvSpPr>
              <p:cNvPr id="56" name="Rectangle 9">
                <a:extLst>
                  <a:ext uri="{FF2B5EF4-FFF2-40B4-BE49-F238E27FC236}">
                    <a16:creationId xmlns:a16="http://schemas.microsoft.com/office/drawing/2014/main" id="{233C4978-A025-4C9F-A4B8-61FCC3334B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9" y="2060"/>
                <a:ext cx="808" cy="152"/>
              </a:xfrm>
              <a:prstGeom prst="rect">
                <a:avLst/>
              </a:prstGeom>
              <a:solidFill>
                <a:srgbClr val="CFE7F5"/>
              </a:solidFill>
              <a:ln w="9360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1pPr>
                <a:lvl2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2pPr>
                <a:lvl3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3pPr>
                <a:lvl4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4pPr>
                <a:lvl5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9pPr>
              </a:lstStyle>
              <a:p>
                <a:pPr algn="ctr" eaLnBrk="1" hangingPunct="1">
                  <a:buSzPct val="100000"/>
                </a:pPr>
                <a:r>
                  <a:rPr lang="fr-FR" altLang="fr-FR" sz="1400">
                    <a:solidFill>
                      <a:srgbClr val="000000"/>
                    </a:solidFill>
                  </a:rPr>
                  <a:t>Data</a:t>
                </a:r>
              </a:p>
            </p:txBody>
          </p:sp>
          <p:sp>
            <p:nvSpPr>
              <p:cNvPr id="57" name="Rectangle 10">
                <a:extLst>
                  <a:ext uri="{FF2B5EF4-FFF2-40B4-BE49-F238E27FC236}">
                    <a16:creationId xmlns:a16="http://schemas.microsoft.com/office/drawing/2014/main" id="{6CC84B62-5654-4570-AFEB-69B5319A5C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9" y="2219"/>
                <a:ext cx="808" cy="312"/>
              </a:xfrm>
              <a:prstGeom prst="rect">
                <a:avLst/>
              </a:prstGeom>
              <a:solidFill>
                <a:srgbClr val="CFE7F5"/>
              </a:solidFill>
              <a:ln w="9360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1pPr>
                <a:lvl2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2pPr>
                <a:lvl3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3pPr>
                <a:lvl4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4pPr>
                <a:lvl5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9pPr>
              </a:lstStyle>
              <a:p>
                <a:pPr algn="ctr" eaLnBrk="1" hangingPunct="1">
                  <a:buSzPct val="100000"/>
                </a:pPr>
                <a:r>
                  <a:rPr lang="fr-FR" altLang="fr-FR" sz="1400">
                    <a:solidFill>
                      <a:srgbClr val="000000"/>
                    </a:solidFill>
                  </a:rPr>
                  <a:t>Comportement</a:t>
                </a:r>
              </a:p>
            </p:txBody>
          </p:sp>
        </p:grpSp>
        <p:grpSp>
          <p:nvGrpSpPr>
            <p:cNvPr id="39" name="Group 11">
              <a:extLst>
                <a:ext uri="{FF2B5EF4-FFF2-40B4-BE49-F238E27FC236}">
                  <a16:creationId xmlns:a16="http://schemas.microsoft.com/office/drawing/2014/main" id="{4836E83E-FF4A-431A-BD66-A02D54BC85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87825" y="5019675"/>
              <a:ext cx="1282700" cy="1066800"/>
              <a:chOff x="1678" y="3162"/>
              <a:chExt cx="808" cy="672"/>
            </a:xfrm>
          </p:grpSpPr>
          <p:sp>
            <p:nvSpPr>
              <p:cNvPr id="52" name="Rectangle 12">
                <a:extLst>
                  <a:ext uri="{FF2B5EF4-FFF2-40B4-BE49-F238E27FC236}">
                    <a16:creationId xmlns:a16="http://schemas.microsoft.com/office/drawing/2014/main" id="{A0436FE8-B624-4144-9217-7302661894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8" y="3162"/>
                <a:ext cx="808" cy="152"/>
              </a:xfrm>
              <a:prstGeom prst="rect">
                <a:avLst/>
              </a:prstGeom>
              <a:solidFill>
                <a:srgbClr val="23B8DC"/>
              </a:solidFill>
              <a:ln w="9360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1pPr>
                <a:lvl2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2pPr>
                <a:lvl3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3pPr>
                <a:lvl4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4pPr>
                <a:lvl5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9pPr>
              </a:lstStyle>
              <a:p>
                <a:pPr algn="ctr" eaLnBrk="1" hangingPunct="1">
                  <a:buSzPct val="100000"/>
                </a:pPr>
                <a:r>
                  <a:rPr lang="fr-FR" altLang="fr-FR" sz="1400">
                    <a:solidFill>
                      <a:srgbClr val="000000"/>
                    </a:solidFill>
                  </a:rPr>
                  <a:t>Objet 3</a:t>
                </a:r>
              </a:p>
            </p:txBody>
          </p:sp>
          <p:sp>
            <p:nvSpPr>
              <p:cNvPr id="53" name="Rectangle 13">
                <a:extLst>
                  <a:ext uri="{FF2B5EF4-FFF2-40B4-BE49-F238E27FC236}">
                    <a16:creationId xmlns:a16="http://schemas.microsoft.com/office/drawing/2014/main" id="{4EA1991D-7E96-4205-BC5C-893A7596DF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8" y="3362"/>
                <a:ext cx="808" cy="152"/>
              </a:xfrm>
              <a:prstGeom prst="rect">
                <a:avLst/>
              </a:prstGeom>
              <a:solidFill>
                <a:srgbClr val="CFE7F5"/>
              </a:solidFill>
              <a:ln w="9360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1pPr>
                <a:lvl2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2pPr>
                <a:lvl3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3pPr>
                <a:lvl4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4pPr>
                <a:lvl5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9pPr>
              </a:lstStyle>
              <a:p>
                <a:pPr algn="ctr" eaLnBrk="1" hangingPunct="1">
                  <a:buSzPct val="100000"/>
                </a:pPr>
                <a:r>
                  <a:rPr lang="fr-FR" altLang="fr-FR" sz="1400">
                    <a:solidFill>
                      <a:srgbClr val="000000"/>
                    </a:solidFill>
                  </a:rPr>
                  <a:t>Data</a:t>
                </a:r>
              </a:p>
            </p:txBody>
          </p:sp>
          <p:sp>
            <p:nvSpPr>
              <p:cNvPr id="54" name="Rectangle 14">
                <a:extLst>
                  <a:ext uri="{FF2B5EF4-FFF2-40B4-BE49-F238E27FC236}">
                    <a16:creationId xmlns:a16="http://schemas.microsoft.com/office/drawing/2014/main" id="{4F55E5C7-5AA1-42A6-8A72-837D75741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8" y="3522"/>
                <a:ext cx="808" cy="312"/>
              </a:xfrm>
              <a:prstGeom prst="rect">
                <a:avLst/>
              </a:prstGeom>
              <a:solidFill>
                <a:srgbClr val="CFE7F5"/>
              </a:solidFill>
              <a:ln w="9360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1pPr>
                <a:lvl2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2pPr>
                <a:lvl3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3pPr>
                <a:lvl4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4pPr>
                <a:lvl5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9pPr>
              </a:lstStyle>
              <a:p>
                <a:pPr algn="ctr" eaLnBrk="1" hangingPunct="1">
                  <a:buSzPct val="100000"/>
                </a:pPr>
                <a:r>
                  <a:rPr lang="fr-FR" altLang="fr-FR" sz="1400">
                    <a:solidFill>
                      <a:srgbClr val="000000"/>
                    </a:solidFill>
                  </a:rPr>
                  <a:t>Comportement</a:t>
                </a:r>
              </a:p>
            </p:txBody>
          </p:sp>
        </p:grpSp>
        <p:grpSp>
          <p:nvGrpSpPr>
            <p:cNvPr id="40" name="Group 15">
              <a:extLst>
                <a:ext uri="{FF2B5EF4-FFF2-40B4-BE49-F238E27FC236}">
                  <a16:creationId xmlns:a16="http://schemas.microsoft.com/office/drawing/2014/main" id="{7DA3009C-556F-4160-AA44-C9E314381B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56475" y="4464050"/>
              <a:ext cx="1282700" cy="1066800"/>
              <a:chOff x="3674" y="2812"/>
              <a:chExt cx="808" cy="672"/>
            </a:xfrm>
          </p:grpSpPr>
          <p:sp>
            <p:nvSpPr>
              <p:cNvPr id="49" name="Rectangle 16">
                <a:extLst>
                  <a:ext uri="{FF2B5EF4-FFF2-40B4-BE49-F238E27FC236}">
                    <a16:creationId xmlns:a16="http://schemas.microsoft.com/office/drawing/2014/main" id="{3A68598E-EE75-4D03-A3AD-28C64B609C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2812"/>
                <a:ext cx="808" cy="152"/>
              </a:xfrm>
              <a:prstGeom prst="rect">
                <a:avLst/>
              </a:prstGeom>
              <a:solidFill>
                <a:srgbClr val="23B8DC"/>
              </a:solidFill>
              <a:ln w="9360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1pPr>
                <a:lvl2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2pPr>
                <a:lvl3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3pPr>
                <a:lvl4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4pPr>
                <a:lvl5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9pPr>
              </a:lstStyle>
              <a:p>
                <a:pPr algn="ctr" eaLnBrk="1" hangingPunct="1">
                  <a:buSzPct val="100000"/>
                </a:pPr>
                <a:r>
                  <a:rPr lang="fr-FR" altLang="fr-FR" sz="1400">
                    <a:solidFill>
                      <a:srgbClr val="000000"/>
                    </a:solidFill>
                  </a:rPr>
                  <a:t>Objet 4</a:t>
                </a:r>
              </a:p>
            </p:txBody>
          </p:sp>
          <p:sp>
            <p:nvSpPr>
              <p:cNvPr id="50" name="Rectangle 17">
                <a:extLst>
                  <a:ext uri="{FF2B5EF4-FFF2-40B4-BE49-F238E27FC236}">
                    <a16:creationId xmlns:a16="http://schemas.microsoft.com/office/drawing/2014/main" id="{BCC5060C-DE6E-4D31-91C5-16F5C994C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3012"/>
                <a:ext cx="808" cy="152"/>
              </a:xfrm>
              <a:prstGeom prst="rect">
                <a:avLst/>
              </a:prstGeom>
              <a:solidFill>
                <a:srgbClr val="CFE7F5"/>
              </a:solidFill>
              <a:ln w="9360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1pPr>
                <a:lvl2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2pPr>
                <a:lvl3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3pPr>
                <a:lvl4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4pPr>
                <a:lvl5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9pPr>
              </a:lstStyle>
              <a:p>
                <a:pPr algn="ctr" eaLnBrk="1" hangingPunct="1">
                  <a:buSzPct val="100000"/>
                </a:pPr>
                <a:r>
                  <a:rPr lang="fr-FR" altLang="fr-FR" sz="1400">
                    <a:solidFill>
                      <a:srgbClr val="000000"/>
                    </a:solidFill>
                  </a:rPr>
                  <a:t>Data</a:t>
                </a:r>
              </a:p>
            </p:txBody>
          </p:sp>
          <p:sp>
            <p:nvSpPr>
              <p:cNvPr id="51" name="Rectangle 18">
                <a:extLst>
                  <a:ext uri="{FF2B5EF4-FFF2-40B4-BE49-F238E27FC236}">
                    <a16:creationId xmlns:a16="http://schemas.microsoft.com/office/drawing/2014/main" id="{2BA3033F-88AF-44E2-85AD-3298C5BA15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3172"/>
                <a:ext cx="808" cy="312"/>
              </a:xfrm>
              <a:prstGeom prst="rect">
                <a:avLst/>
              </a:prstGeom>
              <a:solidFill>
                <a:srgbClr val="CFE7F5"/>
              </a:solidFill>
              <a:ln w="9360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1pPr>
                <a:lvl2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2pPr>
                <a:lvl3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3pPr>
                <a:lvl4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4pPr>
                <a:lvl5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DejaVu Sans" charset="0"/>
                  </a:defRPr>
                </a:lvl9pPr>
              </a:lstStyle>
              <a:p>
                <a:pPr algn="ctr" eaLnBrk="1" hangingPunct="1">
                  <a:buSzPct val="100000"/>
                </a:pPr>
                <a:r>
                  <a:rPr lang="fr-FR" altLang="fr-FR" sz="1400">
                    <a:solidFill>
                      <a:srgbClr val="000000"/>
                    </a:solidFill>
                  </a:rPr>
                  <a:t>Comportement</a:t>
                </a:r>
              </a:p>
            </p:txBody>
          </p:sp>
        </p:grpSp>
        <p:sp>
          <p:nvSpPr>
            <p:cNvPr id="41" name="Line 19">
              <a:extLst>
                <a:ext uri="{FF2B5EF4-FFF2-40B4-BE49-F238E27FC236}">
                  <a16:creationId xmlns:a16="http://schemas.microsoft.com/office/drawing/2014/main" id="{90030B09-8D2F-4F26-A91E-4EAED523B9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00488" y="3255964"/>
              <a:ext cx="1511300" cy="53022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2" name="Line 20">
              <a:extLst>
                <a:ext uri="{FF2B5EF4-FFF2-40B4-BE49-F238E27FC236}">
                  <a16:creationId xmlns:a16="http://schemas.microsoft.com/office/drawing/2014/main" id="{D919C5DD-22C6-4CAF-B683-BE93BB85FE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00489" y="4103689"/>
              <a:ext cx="503237" cy="915987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3" name="Line 21">
              <a:extLst>
                <a:ext uri="{FF2B5EF4-FFF2-40B4-BE49-F238E27FC236}">
                  <a16:creationId xmlns:a16="http://schemas.microsoft.com/office/drawing/2014/main" id="{1F8D9420-FE26-4083-9C74-BFDC959708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327651" y="4032251"/>
              <a:ext cx="385763" cy="98742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4" name="Line 22">
              <a:extLst>
                <a:ext uri="{FF2B5EF4-FFF2-40B4-BE49-F238E27FC236}">
                  <a16:creationId xmlns:a16="http://schemas.microsoft.com/office/drawing/2014/main" id="{354FCA17-6240-444B-A987-089EF8E6C4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83226" y="5099051"/>
              <a:ext cx="1871663" cy="50482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5" name="Line 23">
              <a:extLst>
                <a:ext uri="{FF2B5EF4-FFF2-40B4-BE49-F238E27FC236}">
                  <a16:creationId xmlns:a16="http://schemas.microsoft.com/office/drawing/2014/main" id="{A6150641-E62A-4F9D-827C-94FC215943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72113" y="4718051"/>
              <a:ext cx="1897062" cy="46672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6" name="Line 24">
              <a:extLst>
                <a:ext uri="{FF2B5EF4-FFF2-40B4-BE49-F238E27FC236}">
                  <a16:creationId xmlns:a16="http://schemas.microsoft.com/office/drawing/2014/main" id="{FE6AFE6C-B74D-48D1-B2CB-744614A22E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694489" y="3509964"/>
              <a:ext cx="1177925" cy="966787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8" name="Text Box 26">
              <a:extLst>
                <a:ext uri="{FF2B5EF4-FFF2-40B4-BE49-F238E27FC236}">
                  <a16:creationId xmlns:a16="http://schemas.microsoft.com/office/drawing/2014/main" id="{2554E3D1-32C4-4667-99F6-26A70E8A2E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51650" y="3513138"/>
              <a:ext cx="1079500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 eaLnBrk="1" hangingPunct="1">
                <a:buSzPct val="100000"/>
              </a:pPr>
              <a:r>
                <a:rPr lang="fr-FR" altLang="fr-FR" sz="1400">
                  <a:solidFill>
                    <a:srgbClr val="000000"/>
                  </a:solidFill>
                </a:rPr>
                <a:t>Messages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1369108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0" name="Text Box 3">
            <a:extLst>
              <a:ext uri="{FF2B5EF4-FFF2-40B4-BE49-F238E27FC236}">
                <a16:creationId xmlns:a16="http://schemas.microsoft.com/office/drawing/2014/main" id="{800358E1-CAFC-4E77-8259-33F5A1E20B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725" y="2017385"/>
            <a:ext cx="6794500" cy="270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273050" indent="-252413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marL="730250" indent="-273050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Une entité qui permet de créer les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objets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de même type utilisés par le programme.</a:t>
            </a: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575756"/>
              </a:solidFill>
              <a:latin typeface="Questrial" panose="02000000000000000000" pitchFamily="2" charset="0"/>
              <a:cs typeface="+mn-cs"/>
            </a:endParaRPr>
          </a:p>
          <a:p>
            <a:pPr>
              <a:spcBef>
                <a:spcPts val="600"/>
              </a:spcBef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Un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objet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est une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instance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de la classe représentée par :</a:t>
            </a:r>
          </a:p>
          <a:p>
            <a:pPr lvl="1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Une identité.</a:t>
            </a:r>
          </a:p>
          <a:p>
            <a:pPr lvl="1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Un état.</a:t>
            </a:r>
          </a:p>
          <a:p>
            <a:pPr lvl="1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Un comportement.</a:t>
            </a:r>
          </a:p>
        </p:txBody>
      </p:sp>
      <p:grpSp>
        <p:nvGrpSpPr>
          <p:cNvPr id="75781" name="Group 4">
            <a:extLst>
              <a:ext uri="{FF2B5EF4-FFF2-40B4-BE49-F238E27FC236}">
                <a16:creationId xmlns:a16="http://schemas.microsoft.com/office/drawing/2014/main" id="{94CF6AE9-604F-4603-A53F-4409984C80DA}"/>
              </a:ext>
            </a:extLst>
          </p:cNvPr>
          <p:cNvGrpSpPr>
            <a:grpSpLocks/>
          </p:cNvGrpSpPr>
          <p:nvPr/>
        </p:nvGrpSpPr>
        <p:grpSpPr bwMode="auto">
          <a:xfrm>
            <a:off x="9303513" y="3180992"/>
            <a:ext cx="2386074" cy="2132013"/>
            <a:chOff x="2917" y="2313"/>
            <a:chExt cx="1772" cy="1343"/>
          </a:xfrm>
        </p:grpSpPr>
        <p:sp>
          <p:nvSpPr>
            <p:cNvPr id="75787" name="Line 5">
              <a:extLst>
                <a:ext uri="{FF2B5EF4-FFF2-40B4-BE49-F238E27FC236}">
                  <a16:creationId xmlns:a16="http://schemas.microsoft.com/office/drawing/2014/main" id="{EBB08AD6-04D5-4E84-9C3D-E5CF57A739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15" y="2531"/>
              <a:ext cx="378" cy="0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5788" name="Line 6">
              <a:extLst>
                <a:ext uri="{FF2B5EF4-FFF2-40B4-BE49-F238E27FC236}">
                  <a16:creationId xmlns:a16="http://schemas.microsoft.com/office/drawing/2014/main" id="{1962A06E-894C-4D05-BB6F-EA3E2FF757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15" y="2904"/>
              <a:ext cx="378" cy="0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5789" name="Line 7">
              <a:extLst>
                <a:ext uri="{FF2B5EF4-FFF2-40B4-BE49-F238E27FC236}">
                  <a16:creationId xmlns:a16="http://schemas.microsoft.com/office/drawing/2014/main" id="{AC66D262-2791-4B35-8F27-42CDBED774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15" y="3620"/>
              <a:ext cx="378" cy="0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5790" name="Text Box 8">
              <a:extLst>
                <a:ext uri="{FF2B5EF4-FFF2-40B4-BE49-F238E27FC236}">
                  <a16:creationId xmlns:a16="http://schemas.microsoft.com/office/drawing/2014/main" id="{4B9044B4-3C18-465F-A136-6D97075E1F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1" y="2313"/>
              <a:ext cx="1578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 eaLnBrk="1" hangingPunct="1">
                <a:buSzPct val="100000"/>
              </a:pPr>
              <a:r>
                <a:rPr lang="fr-FR" altLang="fr-FR" sz="1400">
                  <a:solidFill>
                    <a:srgbClr val="000000"/>
                  </a:solidFill>
                </a:rPr>
                <a:t>Nom de la classe</a:t>
              </a:r>
            </a:p>
          </p:txBody>
        </p:sp>
        <p:sp>
          <p:nvSpPr>
            <p:cNvPr id="75791" name="Text Box 9">
              <a:extLst>
                <a:ext uri="{FF2B5EF4-FFF2-40B4-BE49-F238E27FC236}">
                  <a16:creationId xmlns:a16="http://schemas.microsoft.com/office/drawing/2014/main" id="{6B0DC36C-88C0-4356-A8FD-23FF7A62D3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1" y="2686"/>
              <a:ext cx="850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 eaLnBrk="1" hangingPunct="1">
                <a:buSzPct val="100000"/>
              </a:pPr>
              <a:r>
                <a:rPr lang="fr-FR" altLang="fr-FR" sz="1400">
                  <a:solidFill>
                    <a:srgbClr val="000000"/>
                  </a:solidFill>
                </a:rPr>
                <a:t>Attributs</a:t>
              </a:r>
            </a:p>
          </p:txBody>
        </p:sp>
        <p:sp>
          <p:nvSpPr>
            <p:cNvPr id="75792" name="Text Box 10">
              <a:extLst>
                <a:ext uri="{FF2B5EF4-FFF2-40B4-BE49-F238E27FC236}">
                  <a16:creationId xmlns:a16="http://schemas.microsoft.com/office/drawing/2014/main" id="{19BF7763-7E1E-4206-9682-3A5C8F02F8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1" y="3402"/>
              <a:ext cx="976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 eaLnBrk="1" hangingPunct="1">
                <a:buSzPct val="100000"/>
              </a:pPr>
              <a:r>
                <a:rPr lang="fr-FR" altLang="fr-FR" sz="1400">
                  <a:solidFill>
                    <a:srgbClr val="000000"/>
                  </a:solidFill>
                </a:rPr>
                <a:t>Méthodes</a:t>
              </a:r>
            </a:p>
          </p:txBody>
        </p:sp>
      </p:grpSp>
      <p:graphicFrame>
        <p:nvGraphicFramePr>
          <p:cNvPr id="45067" name="Group 11">
            <a:extLst>
              <a:ext uri="{FF2B5EF4-FFF2-40B4-BE49-F238E27FC236}">
                <a16:creationId xmlns:a16="http://schemas.microsoft.com/office/drawing/2014/main" id="{D0A0B8C8-98EE-49E4-87F0-31EB33F09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841493"/>
              </p:ext>
            </p:extLst>
          </p:nvPr>
        </p:nvGraphicFramePr>
        <p:xfrm>
          <a:off x="7693790" y="3109554"/>
          <a:ext cx="1310186" cy="2735444"/>
        </p:xfrm>
        <a:graphic>
          <a:graphicData uri="http://schemas.openxmlformats.org/drawingml/2006/table">
            <a:tbl>
              <a:tblPr/>
              <a:tblGrid>
                <a:gridCol w="1310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4468">
                <a:tc>
                  <a:txBody>
                    <a:bodyPr/>
                    <a:lstStyle>
                      <a:lvl1pPr eaLnBrk="0" hangingPunct="0">
                        <a:spcBef>
                          <a:spcPts val="675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300">
                          <a:solidFill>
                            <a:srgbClr val="000000"/>
                          </a:solidFill>
                          <a:latin typeface="Georgia" panose="02040502050405020303" pitchFamily="18" charset="0"/>
                          <a:ea typeface="DejaVu Sans" charset="0"/>
                          <a:cs typeface="DejaVu Sans" charset="0"/>
                        </a:defRPr>
                      </a:lvl1pPr>
                      <a:lvl2pPr eaLnBrk="0" hangingPunct="0">
                        <a:spcBef>
                          <a:spcPts val="55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646B86"/>
                          </a:solidFill>
                          <a:latin typeface="Georgia" panose="02040502050405020303" pitchFamily="18" charset="0"/>
                          <a:ea typeface="DejaVu Sans" charset="0"/>
                          <a:cs typeface="DejaVu Sans" charset="0"/>
                        </a:defRPr>
                      </a:lvl2pPr>
                      <a:lvl3pPr eaLnBrk="0" hangingPunct="0">
                        <a:spcBef>
                          <a:spcPts val="5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Georgia" panose="02040502050405020303" pitchFamily="18" charset="0"/>
                          <a:ea typeface="DejaVu Sans" charset="0"/>
                          <a:cs typeface="DejaVu Sans" charset="0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646B86"/>
                          </a:solidFill>
                          <a:latin typeface="Georgia" panose="02040502050405020303" pitchFamily="18" charset="0"/>
                          <a:ea typeface="DejaVu Sans" charset="0"/>
                          <a:cs typeface="DejaVu Sans" charset="0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Georgia" panose="02040502050405020303" pitchFamily="18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Georgia" panose="02040502050405020303" pitchFamily="18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Georgia" panose="02040502050405020303" pitchFamily="18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Georgia" panose="02040502050405020303" pitchFamily="18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Georgia" panose="02040502050405020303" pitchFamily="18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7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fr-F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ea typeface="DejaVu Sans" charset="0"/>
                          <a:cs typeface="DejaVu Sans" charset="0"/>
                        </a:rPr>
                        <a:t>Fleur</a:t>
                      </a:r>
                    </a:p>
                  </a:txBody>
                  <a:tcPr marL="90012" marR="90012" marT="447244" marB="4665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CAD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0397">
                <a:tc>
                  <a:txBody>
                    <a:bodyPr/>
                    <a:lstStyle>
                      <a:lvl1pPr eaLnBrk="0" hangingPunct="0">
                        <a:spcBef>
                          <a:spcPts val="675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300">
                          <a:solidFill>
                            <a:srgbClr val="000000"/>
                          </a:solidFill>
                          <a:latin typeface="Georgia" panose="02040502050405020303" pitchFamily="18" charset="0"/>
                          <a:ea typeface="DejaVu Sans" charset="0"/>
                          <a:cs typeface="DejaVu Sans" charset="0"/>
                        </a:defRPr>
                      </a:lvl1pPr>
                      <a:lvl2pPr eaLnBrk="0" hangingPunct="0">
                        <a:spcBef>
                          <a:spcPts val="55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646B86"/>
                          </a:solidFill>
                          <a:latin typeface="Georgia" panose="02040502050405020303" pitchFamily="18" charset="0"/>
                          <a:ea typeface="DejaVu Sans" charset="0"/>
                          <a:cs typeface="DejaVu Sans" charset="0"/>
                        </a:defRPr>
                      </a:lvl2pPr>
                      <a:lvl3pPr eaLnBrk="0" hangingPunct="0">
                        <a:spcBef>
                          <a:spcPts val="5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Georgia" panose="02040502050405020303" pitchFamily="18" charset="0"/>
                          <a:ea typeface="DejaVu Sans" charset="0"/>
                          <a:cs typeface="DejaVu Sans" charset="0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646B86"/>
                          </a:solidFill>
                          <a:latin typeface="Georgia" panose="02040502050405020303" pitchFamily="18" charset="0"/>
                          <a:ea typeface="DejaVu Sans" charset="0"/>
                          <a:cs typeface="DejaVu Sans" charset="0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Georgia" panose="02040502050405020303" pitchFamily="18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Georgia" panose="02040502050405020303" pitchFamily="18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Georgia" panose="02040502050405020303" pitchFamily="18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Georgia" panose="02040502050405020303" pitchFamily="18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Georgia" panose="02040502050405020303" pitchFamily="18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7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ea typeface="DejaVu Sans" charset="0"/>
                          <a:cs typeface="DejaVu Sans" charset="0"/>
                        </a:rPr>
                        <a:t>Nom </a:t>
                      </a: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7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ea typeface="DejaVu Sans" charset="0"/>
                          <a:cs typeface="DejaVu Sans" charset="0"/>
                        </a:rPr>
                        <a:t>taille</a:t>
                      </a: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7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ea typeface="DejaVu Sans" charset="0"/>
                          <a:cs typeface="DejaVu Sans" charset="0"/>
                        </a:rPr>
                        <a:t>Couleur</a:t>
                      </a:r>
                    </a:p>
                  </a:txBody>
                  <a:tcPr marL="90012" marR="90012" marT="447244" marB="4665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0397">
                <a:tc>
                  <a:txBody>
                    <a:bodyPr/>
                    <a:lstStyle>
                      <a:lvl1pPr eaLnBrk="0" hangingPunct="0">
                        <a:spcBef>
                          <a:spcPts val="675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300">
                          <a:solidFill>
                            <a:srgbClr val="000000"/>
                          </a:solidFill>
                          <a:latin typeface="Georgia" panose="02040502050405020303" pitchFamily="18" charset="0"/>
                          <a:ea typeface="DejaVu Sans" charset="0"/>
                          <a:cs typeface="DejaVu Sans" charset="0"/>
                        </a:defRPr>
                      </a:lvl1pPr>
                      <a:lvl2pPr eaLnBrk="0" hangingPunct="0">
                        <a:spcBef>
                          <a:spcPts val="55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646B86"/>
                          </a:solidFill>
                          <a:latin typeface="Georgia" panose="02040502050405020303" pitchFamily="18" charset="0"/>
                          <a:ea typeface="DejaVu Sans" charset="0"/>
                          <a:cs typeface="DejaVu Sans" charset="0"/>
                        </a:defRPr>
                      </a:lvl2pPr>
                      <a:lvl3pPr eaLnBrk="0" hangingPunct="0">
                        <a:spcBef>
                          <a:spcPts val="5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Georgia" panose="02040502050405020303" pitchFamily="18" charset="0"/>
                          <a:ea typeface="DejaVu Sans" charset="0"/>
                          <a:cs typeface="DejaVu Sans" charset="0"/>
                        </a:defRPr>
                      </a:lvl3pPr>
                      <a:lvl4pPr eaLnBrk="0" hangingPunct="0">
                        <a:spcBef>
                          <a:spcPts val="5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646B86"/>
                          </a:solidFill>
                          <a:latin typeface="Georgia" panose="02040502050405020303" pitchFamily="18" charset="0"/>
                          <a:ea typeface="DejaVu Sans" charset="0"/>
                          <a:cs typeface="DejaVu Sans" charset="0"/>
                        </a:defRPr>
                      </a:lvl4pPr>
                      <a:lvl5pPr eaLnBrk="0" hangingPunct="0">
                        <a:spcBef>
                          <a:spcPts val="5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Georgia" panose="02040502050405020303" pitchFamily="18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Georgia" panose="02040502050405020303" pitchFamily="18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Georgia" panose="02040502050405020303" pitchFamily="18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Georgia" panose="02040502050405020303" pitchFamily="18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Georgia" panose="02040502050405020303" pitchFamily="18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7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fr-F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ea typeface="DejaVu Sans" charset="0"/>
                          <a:cs typeface="DejaVu Sans" charset="0"/>
                        </a:rPr>
                        <a:t>Pousser</a:t>
                      </a: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7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fr-F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ea typeface="DejaVu Sans" charset="0"/>
                          <a:cs typeface="DejaVu Sans" charset="0"/>
                        </a:rPr>
                        <a:t>Faner</a:t>
                      </a: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7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fr-F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ea typeface="DejaVu Sans" charset="0"/>
                          <a:cs typeface="DejaVu Sans" charset="0"/>
                        </a:rPr>
                        <a:t>…</a:t>
                      </a:r>
                    </a:p>
                  </a:txBody>
                  <a:tcPr marL="90012" marR="90012" marT="447244" marB="4665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5786" name="Espace réservé du numéro de diapositive 1">
            <a:extLst>
              <a:ext uri="{FF2B5EF4-FFF2-40B4-BE49-F238E27FC236}">
                <a16:creationId xmlns:a16="http://schemas.microsoft.com/office/drawing/2014/main" id="{874E5D3F-4565-422B-9598-0D2F9355BF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06032D-2919-465E-8970-D9FC090A9860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B4851E21-8589-4375-9606-A0465E23D944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4917952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POO</a:t>
            </a:r>
          </a:p>
        </p:txBody>
      </p:sp>
      <p:sp>
        <p:nvSpPr>
          <p:cNvPr id="16" name="Text Box 1">
            <a:extLst>
              <a:ext uri="{FF2B5EF4-FFF2-40B4-BE49-F238E27FC236}">
                <a16:creationId xmlns:a16="http://schemas.microsoft.com/office/drawing/2014/main" id="{C3EEFA4E-F394-4408-B81A-4A2AC47A4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5265677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La classe - concept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84" name="Espace réservé du numéro de diapositive 1">
            <a:extLst>
              <a:ext uri="{FF2B5EF4-FFF2-40B4-BE49-F238E27FC236}">
                <a16:creationId xmlns:a16="http://schemas.microsoft.com/office/drawing/2014/main" id="{8125D0D1-32FA-4513-926A-0EFFD4A131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2F16A6-D2B5-4773-B1FA-69C053D95309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338B430B-E15B-4DC0-8D73-77AA269918D0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4917952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POO</a:t>
            </a:r>
          </a:p>
        </p:txBody>
      </p:sp>
      <p:sp>
        <p:nvSpPr>
          <p:cNvPr id="12" name="Text Box 1">
            <a:extLst>
              <a:ext uri="{FF2B5EF4-FFF2-40B4-BE49-F238E27FC236}">
                <a16:creationId xmlns:a16="http://schemas.microsoft.com/office/drawing/2014/main" id="{C23DCC05-F3CB-480F-9AAC-F9FBC1800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5265677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La classe – création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9F0D5C2-D77A-4707-8B01-8078DEB34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70" y="2327093"/>
            <a:ext cx="3965631" cy="408281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A1B645B-7B78-45E7-990E-E08E82A77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156" y="2771728"/>
            <a:ext cx="3190290" cy="2990897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Text Box 3">
            <a:extLst>
              <a:ext uri="{FF2B5EF4-FFF2-40B4-BE49-F238E27FC236}">
                <a16:creationId xmlns:a16="http://schemas.microsoft.com/office/drawing/2014/main" id="{1771A3EB-9D6E-4CF8-8B9F-931A2227C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113480"/>
            <a:ext cx="8504238" cy="527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273050" indent="-252413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Précise les droits d’accès aux membres (attributs et méthodes) d’une classe.</a:t>
            </a:r>
          </a:p>
        </p:txBody>
      </p:sp>
      <p:sp>
        <p:nvSpPr>
          <p:cNvPr id="81931" name="Espace réservé du numéro de diapositive 1">
            <a:extLst>
              <a:ext uri="{FF2B5EF4-FFF2-40B4-BE49-F238E27FC236}">
                <a16:creationId xmlns:a16="http://schemas.microsoft.com/office/drawing/2014/main" id="{BC3D1EA8-FA88-4AE1-BEE0-8D26941C1C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ADDBAC-EEF9-4BB2-AC82-1D34D429236E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B6B7F24-0B3A-4542-8A29-DAAA3612E192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4917952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POO</a:t>
            </a:r>
          </a:p>
        </p:txBody>
      </p:sp>
      <p:sp>
        <p:nvSpPr>
          <p:cNvPr id="11" name="Text Box 1">
            <a:extLst>
              <a:ext uri="{FF2B5EF4-FFF2-40B4-BE49-F238E27FC236}">
                <a16:creationId xmlns:a16="http://schemas.microsoft.com/office/drawing/2014/main" id="{F1D92032-26A4-4DA4-B50A-1D6368FCE9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5265677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La classe – visibilité des membres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641BB35-38C5-46CA-B947-2C96D02F54C0}"/>
              </a:ext>
            </a:extLst>
          </p:cNvPr>
          <p:cNvSpPr txBox="1"/>
          <p:nvPr/>
        </p:nvSpPr>
        <p:spPr>
          <a:xfrm>
            <a:off x="409576" y="3067814"/>
            <a:ext cx="6088769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Clr>
                <a:srgbClr val="D4DC2C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sz="2000" b="1" dirty="0">
                <a:solidFill>
                  <a:srgbClr val="53267C"/>
                </a:solidFill>
                <a:latin typeface="Questrial" panose="02000000000000000000" pitchFamily="2" charset="0"/>
              </a:rPr>
              <a:t>Privé</a:t>
            </a:r>
            <a:r>
              <a:rPr lang="fr-FR" b="1" dirty="0">
                <a:solidFill>
                  <a:srgbClr val="53267C"/>
                </a:solidFill>
                <a:latin typeface="Questrial" panose="02000000000000000000" pitchFamily="2" charset="0"/>
              </a:rPr>
              <a:t> : 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Un champ privé (</a:t>
            </a:r>
            <a:r>
              <a:rPr lang="fr-FR" altLang="fr-FR" sz="2000" b="1" dirty="0" err="1">
                <a:solidFill>
                  <a:srgbClr val="53267C"/>
                </a:solidFill>
                <a:latin typeface="Questrial" panose="02000000000000000000" pitchFamily="2" charset="0"/>
              </a:rPr>
              <a:t>private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) est accessible par les seules méthodes internes de la classe.</a:t>
            </a:r>
            <a:endParaRPr lang="fr-FR" sz="2000" dirty="0">
              <a:solidFill>
                <a:srgbClr val="575756"/>
              </a:solidFill>
              <a:latin typeface="Questrial" panose="02000000000000000000" pitchFamily="2" charset="0"/>
            </a:endParaRPr>
          </a:p>
          <a:p>
            <a:pPr marL="342900" indent="-342900">
              <a:spcBef>
                <a:spcPts val="600"/>
              </a:spcBef>
              <a:buClr>
                <a:srgbClr val="D4DC2C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sz="2000" b="1" dirty="0">
                <a:solidFill>
                  <a:srgbClr val="53267C"/>
                </a:solidFill>
                <a:latin typeface="Questrial" panose="02000000000000000000" pitchFamily="2" charset="0"/>
              </a:rPr>
              <a:t>Public</a:t>
            </a:r>
            <a:r>
              <a:rPr lang="fr-FR" b="1" dirty="0">
                <a:solidFill>
                  <a:srgbClr val="53267C"/>
                </a:solidFill>
                <a:latin typeface="Questrial" panose="02000000000000000000" pitchFamily="2" charset="0"/>
              </a:rPr>
              <a:t> :</a:t>
            </a:r>
            <a:r>
              <a:rPr lang="fr-FR" altLang="fr-FR" sz="1800" b="1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Un champ (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</a:rPr>
              <a:t>public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) est accessible par toute fonction définie ou non au sein de la classe.</a:t>
            </a:r>
            <a:endParaRPr lang="fr-FR" sz="2000" dirty="0">
              <a:solidFill>
                <a:srgbClr val="575756"/>
              </a:solidFill>
              <a:latin typeface="Questrial" panose="02000000000000000000" pitchFamily="2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19082E5-D19A-4EDE-B6BA-72749F20D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637" y="2778272"/>
            <a:ext cx="3698926" cy="3379849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2" name="Text Box 3">
            <a:extLst>
              <a:ext uri="{FF2B5EF4-FFF2-40B4-BE49-F238E27FC236}">
                <a16:creationId xmlns:a16="http://schemas.microsoft.com/office/drawing/2014/main" id="{91446C76-4593-4268-A457-ABD57E56EE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5625" y="1527175"/>
            <a:ext cx="8504238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273050" indent="-252413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endParaRPr lang="fr-FR" altLang="fr-FR" sz="2200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49165" name="Text Box 13">
            <a:extLst>
              <a:ext uri="{FF2B5EF4-FFF2-40B4-BE49-F238E27FC236}">
                <a16:creationId xmlns:a16="http://schemas.microsoft.com/office/drawing/2014/main" id="{C7C1868F-7174-4D62-AC65-D75BDB1D39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789" y="2172767"/>
            <a:ext cx="4100588" cy="710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On ne peut pas affecter des membres</a:t>
            </a:r>
          </a:p>
          <a:p>
            <a:pPr eaLnBrk="1" hangingPunct="1">
              <a:buSzPct val="100000"/>
            </a:pPr>
            <a:r>
              <a:rPr lang="fr-FR" altLang="fr-FR" sz="2000" b="1" dirty="0" err="1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private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d’une classe à partir du main</a:t>
            </a:r>
          </a:p>
        </p:txBody>
      </p:sp>
      <p:sp>
        <p:nvSpPr>
          <p:cNvPr id="49166" name="Text Box 14">
            <a:extLst>
              <a:ext uri="{FF2B5EF4-FFF2-40B4-BE49-F238E27FC236}">
                <a16:creationId xmlns:a16="http://schemas.microsoft.com/office/drawing/2014/main" id="{C30C73A4-54D7-4969-9263-30CDA35A3F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488" y="4673152"/>
            <a:ext cx="4186237" cy="1017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Il faut donc ajouter dans la classe Fleur une méthode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public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pour modifier les attributs</a:t>
            </a:r>
          </a:p>
        </p:txBody>
      </p:sp>
      <p:sp>
        <p:nvSpPr>
          <p:cNvPr id="83980" name="Espace réservé du numéro de diapositive 1">
            <a:extLst>
              <a:ext uri="{FF2B5EF4-FFF2-40B4-BE49-F238E27FC236}">
                <a16:creationId xmlns:a16="http://schemas.microsoft.com/office/drawing/2014/main" id="{3E87DB5B-8B75-4C44-99D6-F509805E74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FFA8F8-BCF8-416F-BB36-C76D4743A779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52E0381E-C084-411E-8D96-AD87B7957920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4917952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POO</a:t>
            </a:r>
          </a:p>
        </p:txBody>
      </p:sp>
      <p:sp>
        <p:nvSpPr>
          <p:cNvPr id="19" name="Text Box 1">
            <a:extLst>
              <a:ext uri="{FF2B5EF4-FFF2-40B4-BE49-F238E27FC236}">
                <a16:creationId xmlns:a16="http://schemas.microsoft.com/office/drawing/2014/main" id="{0E2BD18B-8FDA-4026-8AE5-26D248F16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6037202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La classe – initialiser les attributs d’un objet 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A59A013-A113-408C-A7B1-212CB369C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988" y="2992923"/>
            <a:ext cx="3063000" cy="1537279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449A602-6925-42D1-8902-2A77CACD5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2125" y="3046010"/>
            <a:ext cx="5905932" cy="1437773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7A1A4A5-43F6-435E-B81E-2B249F1A99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2125" y="4820801"/>
            <a:ext cx="4538060" cy="741799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id="7" dur="500"/>
                                        <p:tgtEl>
                                          <p:spTgt spid="49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id="12" dur="500"/>
                                        <p:tgtEl>
                                          <p:spTgt spid="49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8" name="Text Box 3">
            <a:extLst>
              <a:ext uri="{FF2B5EF4-FFF2-40B4-BE49-F238E27FC236}">
                <a16:creationId xmlns:a16="http://schemas.microsoft.com/office/drawing/2014/main" id="{1D586C0D-582E-4F2D-8D83-A9D6D1F24B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775" y="2172256"/>
            <a:ext cx="7661275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273050" indent="-252413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Fleur f : déclare une référence à un objet de type Fleur, aucun objet n’a été créé pour le moment!! </a:t>
            </a:r>
          </a:p>
          <a:p>
            <a:pPr>
              <a:spcBef>
                <a:spcPts val="600"/>
              </a:spcBef>
              <a:buSzPct val="100000"/>
            </a:pPr>
            <a:endParaRPr lang="fr-FR" altLang="fr-FR" sz="24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400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  <p:sp>
        <p:nvSpPr>
          <p:cNvPr id="88072" name="Espace réservé du numéro de diapositive 1">
            <a:extLst>
              <a:ext uri="{FF2B5EF4-FFF2-40B4-BE49-F238E27FC236}">
                <a16:creationId xmlns:a16="http://schemas.microsoft.com/office/drawing/2014/main" id="{9948DCC2-03FD-4793-9E7D-0DE58108E7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22DEB9-C200-4FE8-B7AA-70DCCFE91172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B8A9F1C5-51A3-4A52-A457-107E5627DA95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4917952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POO</a:t>
            </a:r>
          </a:p>
        </p:txBody>
      </p:sp>
      <p:sp>
        <p:nvSpPr>
          <p:cNvPr id="11" name="Text Box 1">
            <a:extLst>
              <a:ext uri="{FF2B5EF4-FFF2-40B4-BE49-F238E27FC236}">
                <a16:creationId xmlns:a16="http://schemas.microsoft.com/office/drawing/2014/main" id="{1B40176F-7844-486D-8A07-BA56672BB3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5265677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La classe – opérateur new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4636F89-BE52-4CD5-B891-F3862B090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00" y="3163516"/>
            <a:ext cx="4769928" cy="1134218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7" name="Espace réservé du numéro de diapositive 1">
            <a:extLst>
              <a:ext uri="{FF2B5EF4-FFF2-40B4-BE49-F238E27FC236}">
                <a16:creationId xmlns:a16="http://schemas.microsoft.com/office/drawing/2014/main" id="{EA083BC5-2D90-4200-8055-6E7AE5CAE8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6AF02D-4806-4EF1-B15D-F734E32C583D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57D85CD1-E0ED-43CF-8147-51495B57601E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1650877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POO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AEC103A2-F782-4050-BD22-053E40530C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5265677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L’objet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EDDCB3D-FC6A-45F2-931E-37F9318CB749}"/>
              </a:ext>
            </a:extLst>
          </p:cNvPr>
          <p:cNvSpPr txBox="1"/>
          <p:nvPr/>
        </p:nvSpPr>
        <p:spPr>
          <a:xfrm>
            <a:off x="346517" y="2201315"/>
            <a:ext cx="9283258" cy="3045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Est une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</a:rPr>
              <a:t>instance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 d’une seule classe.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Clr>
                <a:srgbClr val="D4DC2C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Se conforme à la description que celle-ci fournit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Clr>
                <a:srgbClr val="D4DC2C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Admet une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</a:rPr>
              <a:t>valeur propre 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à l’objet pour chaque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</a:rPr>
              <a:t>attribut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 déclaré dans la classe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Clr>
                <a:srgbClr val="D4DC2C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Les valeurs des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</a:rPr>
              <a:t>attributs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 caractérisent l’état de l’objet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Clr>
                <a:srgbClr val="D4DC2C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Possibilité de lui appliquer toute opération (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</a:rPr>
              <a:t>méthode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) définie dans la classe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Clr>
                <a:srgbClr val="D4DC2C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Tout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</a:rPr>
              <a:t>objet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 est manipulé et identifié par sa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</a:rPr>
              <a:t>référence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.</a:t>
            </a:r>
            <a:endParaRPr lang="fr-FR" sz="2000" dirty="0">
              <a:solidFill>
                <a:srgbClr val="575756"/>
              </a:solidFill>
              <a:latin typeface="Questrial" panose="02000000000000000000" pitchFamily="2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4" name="Text Box 3">
            <a:extLst>
              <a:ext uri="{FF2B5EF4-FFF2-40B4-BE49-F238E27FC236}">
                <a16:creationId xmlns:a16="http://schemas.microsoft.com/office/drawing/2014/main" id="{28CE5410-E626-485E-9004-3546DB6F1C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550" y="2138879"/>
            <a:ext cx="8504238" cy="618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273050" indent="-252413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This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désigne, quand il est utilisé, l’objet courant qui exécute la méthode.</a:t>
            </a: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575756"/>
              </a:solidFill>
              <a:latin typeface="Questrial" panose="02000000000000000000" pitchFamily="2" charset="0"/>
              <a:cs typeface="+mn-cs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4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4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4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4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400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  <p:sp>
        <p:nvSpPr>
          <p:cNvPr id="92166" name="Espace réservé du numéro de diapositive 1">
            <a:extLst>
              <a:ext uri="{FF2B5EF4-FFF2-40B4-BE49-F238E27FC236}">
                <a16:creationId xmlns:a16="http://schemas.microsoft.com/office/drawing/2014/main" id="{4CF66BF1-C12C-46F2-86E3-BE8B8225CA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826304-9193-44AC-B144-241E64850DC6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756CDD4-26CB-468B-9663-7DBEF17390ED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1650877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POO</a:t>
            </a:r>
          </a:p>
        </p:txBody>
      </p:sp>
      <p:sp>
        <p:nvSpPr>
          <p:cNvPr id="9" name="Text Box 1">
            <a:extLst>
              <a:ext uri="{FF2B5EF4-FFF2-40B4-BE49-F238E27FC236}">
                <a16:creationId xmlns:a16="http://schemas.microsoft.com/office/drawing/2014/main" id="{9B87E67D-3EF9-46C0-9DA4-8825B3F976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5265677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L’objet – mot clé </a:t>
            </a:r>
            <a:r>
              <a:rPr lang="fr-FR" altLang="fr-FR" sz="2400" dirty="0" err="1">
                <a:solidFill>
                  <a:srgbClr val="52277C"/>
                </a:solidFill>
                <a:latin typeface="+mn-lt"/>
                <a:cs typeface="+mn-cs"/>
              </a:rPr>
              <a:t>this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5614CE6-A192-4F14-BDCE-F598B67CC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56" y="2757527"/>
            <a:ext cx="5937680" cy="1740151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4" name="Text Box 3">
            <a:extLst>
              <a:ext uri="{FF2B5EF4-FFF2-40B4-BE49-F238E27FC236}">
                <a16:creationId xmlns:a16="http://schemas.microsoft.com/office/drawing/2014/main" id="{28CE5410-E626-485E-9004-3546DB6F1C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550" y="2279560"/>
            <a:ext cx="5565775" cy="1775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273050" indent="-252413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Créer une </a:t>
            </a:r>
            <a:r>
              <a:rPr 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classe</a:t>
            </a: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qui permet de modéliser des objets de type </a:t>
            </a:r>
            <a:r>
              <a:rPr 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Point</a:t>
            </a: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.</a:t>
            </a:r>
          </a:p>
          <a:p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Comportement souhaité : déplacer un </a:t>
            </a:r>
            <a:r>
              <a:rPr 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Point</a:t>
            </a: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, calculer la distance qui sépare un </a:t>
            </a:r>
            <a:r>
              <a:rPr 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Point</a:t>
            </a: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de l'origine du repère, afficher sa position.</a:t>
            </a: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575756"/>
              </a:solidFill>
              <a:latin typeface="Questrial" panose="02000000000000000000" pitchFamily="2" charset="0"/>
              <a:cs typeface="+mn-cs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4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4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4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4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400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  <p:sp>
        <p:nvSpPr>
          <p:cNvPr id="92166" name="Espace réservé du numéro de diapositive 1">
            <a:extLst>
              <a:ext uri="{FF2B5EF4-FFF2-40B4-BE49-F238E27FC236}">
                <a16:creationId xmlns:a16="http://schemas.microsoft.com/office/drawing/2014/main" id="{4CF66BF1-C12C-46F2-86E3-BE8B8225CA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826304-9193-44AC-B144-241E64850DC6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756CDD4-26CB-468B-9663-7DBEF17390ED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1650877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POO</a:t>
            </a:r>
          </a:p>
        </p:txBody>
      </p:sp>
      <p:sp>
        <p:nvSpPr>
          <p:cNvPr id="9" name="Text Box 1">
            <a:extLst>
              <a:ext uri="{FF2B5EF4-FFF2-40B4-BE49-F238E27FC236}">
                <a16:creationId xmlns:a16="http://schemas.microsoft.com/office/drawing/2014/main" id="{9B87E67D-3EF9-46C0-9DA4-8825B3F976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5265677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b="1" dirty="0">
                <a:solidFill>
                  <a:srgbClr val="C4CB3D"/>
                </a:solidFill>
                <a:latin typeface="Questrial" panose="02000000000000000000" pitchFamily="2" charset="0"/>
                <a:cs typeface="+mn-cs"/>
              </a:rPr>
              <a:t>Exercice 4 :</a:t>
            </a:r>
          </a:p>
        </p:txBody>
      </p:sp>
    </p:spTree>
    <p:extLst>
      <p:ext uri="{BB962C8B-B14F-4D97-AF65-F5344CB8AC3E}">
        <p14:creationId xmlns:p14="http://schemas.microsoft.com/office/powerpoint/2010/main" val="2015756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2" name="Text Box 3">
            <a:extLst>
              <a:ext uri="{FF2B5EF4-FFF2-40B4-BE49-F238E27FC236}">
                <a16:creationId xmlns:a16="http://schemas.microsoft.com/office/drawing/2014/main" id="{71E282F6-49EF-45A0-B854-EC63B0242D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5625" y="2409825"/>
            <a:ext cx="8504238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273050" indent="-252413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marL="730250" indent="-273050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  <p:sp>
        <p:nvSpPr>
          <p:cNvPr id="54277" name="Text Box 5">
            <a:extLst>
              <a:ext uri="{FF2B5EF4-FFF2-40B4-BE49-F238E27FC236}">
                <a16:creationId xmlns:a16="http://schemas.microsoft.com/office/drawing/2014/main" id="{A44AA984-26E7-4F78-B5A4-808E8C207D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44" y="5888060"/>
            <a:ext cx="5982256" cy="710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buSzPct val="100000"/>
            </a:pPr>
            <a:r>
              <a:rPr lang="fr-FR" altLang="fr-FR" sz="2000" dirty="0">
                <a:solidFill>
                  <a:srgbClr val="C00000"/>
                </a:solidFill>
                <a:latin typeface="Questrial" panose="02000000000000000000" pitchFamily="2" charset="0"/>
                <a:cs typeface="+mn-cs"/>
              </a:rPr>
              <a:t>NB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: plusieurs constructeurs peuvent être implémentés,</a:t>
            </a:r>
          </a:p>
          <a:p>
            <a:pPr eaLnBrk="1" hangingPunct="1"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Notion de surcharge!!</a:t>
            </a:r>
          </a:p>
        </p:txBody>
      </p:sp>
      <p:sp>
        <p:nvSpPr>
          <p:cNvPr id="94215" name="Espace réservé du numéro de diapositive 1">
            <a:extLst>
              <a:ext uri="{FF2B5EF4-FFF2-40B4-BE49-F238E27FC236}">
                <a16:creationId xmlns:a16="http://schemas.microsoft.com/office/drawing/2014/main" id="{1CC4F4D7-E9AA-422B-8F31-3472301463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17158B-8F27-4320-BCB4-EE8024DC201A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760E67AE-B875-4C5B-8CE2-9A2164A877D3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1650877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POO</a:t>
            </a:r>
          </a:p>
        </p:txBody>
      </p:sp>
      <p:sp>
        <p:nvSpPr>
          <p:cNvPr id="10" name="Text Box 1">
            <a:extLst>
              <a:ext uri="{FF2B5EF4-FFF2-40B4-BE49-F238E27FC236}">
                <a16:creationId xmlns:a16="http://schemas.microsoft.com/office/drawing/2014/main" id="{36DE797D-2D23-4D4E-B71B-0772BA6794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5265677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Constructeur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3E8D726-2A19-41A6-B970-F825E206BD4E}"/>
              </a:ext>
            </a:extLst>
          </p:cNvPr>
          <p:cNvSpPr txBox="1"/>
          <p:nvPr/>
        </p:nvSpPr>
        <p:spPr>
          <a:xfrm>
            <a:off x="154048" y="2289677"/>
            <a:ext cx="9283258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D4DC2C"/>
              </a:buClr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Un constructeur est une méthode qui porte le nom de la classe</a:t>
            </a:r>
          </a:p>
          <a:p>
            <a:pPr marL="342900" indent="-342900">
              <a:spcBef>
                <a:spcPts val="600"/>
              </a:spcBef>
              <a:buClr>
                <a:srgbClr val="D4DC2C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appelé lors de la création de l'objet</a:t>
            </a:r>
          </a:p>
          <a:p>
            <a:pPr marL="342900" indent="-342900">
              <a:spcBef>
                <a:spcPts val="600"/>
              </a:spcBef>
              <a:buClr>
                <a:srgbClr val="D4DC2C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utilisé pour initialiser les attributs d’un objet</a:t>
            </a:r>
          </a:p>
          <a:p>
            <a:pPr marL="800100" lvl="1" indent="-342900">
              <a:spcBef>
                <a:spcPts val="600"/>
              </a:spcBef>
              <a:buClr>
                <a:srgbClr val="D4DC2C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On dit qu’on instancie la classe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04E380C-14AB-4D45-9962-28B742264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098" y="3025554"/>
            <a:ext cx="6525342" cy="1333018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0EA6D30-36AC-49B2-9C85-479A98446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098" y="4584570"/>
            <a:ext cx="4853766" cy="1166665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id="7" dur="500"/>
                                        <p:tgtEl>
                                          <p:spTgt spid="54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Espace réservé du numéro de diapositive 1">
            <a:extLst>
              <a:ext uri="{FF2B5EF4-FFF2-40B4-BE49-F238E27FC236}">
                <a16:creationId xmlns:a16="http://schemas.microsoft.com/office/drawing/2014/main" id="{BDDEADE0-9D7E-45F1-B564-30E20719CD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29D9EC-6D0F-4CC1-83D8-DCE1E9F09A02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D6578F7-B2BA-4EC5-B1EC-7D36E73F30C8}"/>
              </a:ext>
            </a:extLst>
          </p:cNvPr>
          <p:cNvSpPr txBox="1">
            <a:spLocks/>
          </p:cNvSpPr>
          <p:nvPr/>
        </p:nvSpPr>
        <p:spPr>
          <a:xfrm>
            <a:off x="5578599" y="387430"/>
            <a:ext cx="6759328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Présentation</a:t>
            </a:r>
          </a:p>
        </p:txBody>
      </p:sp>
      <p:sp>
        <p:nvSpPr>
          <p:cNvPr id="9" name="Text Box 1">
            <a:extLst>
              <a:ext uri="{FF2B5EF4-FFF2-40B4-BE49-F238E27FC236}">
                <a16:creationId xmlns:a16="http://schemas.microsoft.com/office/drawing/2014/main" id="{6B066FE1-F94F-4ABC-9CE1-C5B04E4660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689" y="1821656"/>
            <a:ext cx="10841036" cy="4521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Avantages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 </a:t>
            </a: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: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Clr>
                <a:srgbClr val="D4DC2C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Java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est un langage portable sur toutes les plates-formes et tous les systèmes d’exploitation.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Clr>
                <a:srgbClr val="D4DC2C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Java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s’exécute sur toutes machines possédant une Machine Virtuelle Java : 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JVM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Clr>
                <a:srgbClr val="D4DC2C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Java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est un langage évolué </a:t>
            </a: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Clr>
                <a:srgbClr val="D4DC2C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Riche par sa bibliothèque consistante,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API</a:t>
            </a: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Clr>
                <a:srgbClr val="D4DC2C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Robuste, fiable et sécurisé</a:t>
            </a: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Clr>
                <a:srgbClr val="D4DC2C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Optimal vis-à-vis de la gestion de la mémoire (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Garbage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collector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)</a:t>
            </a: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575756"/>
              </a:solidFill>
              <a:latin typeface="Questrial" panose="02000000000000000000" pitchFamily="2" charset="0"/>
              <a:cs typeface="+mn-cs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000" i="1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0576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0" name="Text Box 4">
            <a:extLst>
              <a:ext uri="{FF2B5EF4-FFF2-40B4-BE49-F238E27FC236}">
                <a16:creationId xmlns:a16="http://schemas.microsoft.com/office/drawing/2014/main" id="{68AAC587-ED94-46C1-B63C-B35F375A95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2209325"/>
            <a:ext cx="9852025" cy="457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273050" indent="-252413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Les attributs d’un objet sont habituellement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privés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comment y accéder.</a:t>
            </a: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  <p:sp>
        <p:nvSpPr>
          <p:cNvPr id="55301" name="Text Box 5">
            <a:extLst>
              <a:ext uri="{FF2B5EF4-FFF2-40B4-BE49-F238E27FC236}">
                <a16:creationId xmlns:a16="http://schemas.microsoft.com/office/drawing/2014/main" id="{52D22A5C-FC67-4B3B-B965-44792F8396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9" y="2738646"/>
            <a:ext cx="7043736" cy="787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defPPr>
              <a:defRPr lang="fr-FR"/>
            </a:defPPr>
            <a:lvl1pPr marL="273050" indent="-252413">
              <a:spcBef>
                <a:spcPts val="600"/>
              </a:spcBef>
              <a:buSzPct val="100000"/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 sz="2000">
                <a:solidFill>
                  <a:srgbClr val="575756"/>
                </a:solidFill>
                <a:latin typeface="Questrial" panose="02000000000000000000" pitchFamily="2" charset="0"/>
              </a:defRPr>
            </a:lvl1pPr>
            <a:lvl2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fr-FR" altLang="fr-FR" dirty="0"/>
              <a:t>Utiliser  des méthodes </a:t>
            </a:r>
            <a:r>
              <a:rPr lang="fr-FR" altLang="fr-FR" b="1" dirty="0">
                <a:solidFill>
                  <a:srgbClr val="53267C"/>
                </a:solidFill>
              </a:rPr>
              <a:t>publiques</a:t>
            </a:r>
            <a:r>
              <a:rPr lang="fr-FR" altLang="fr-FR" dirty="0"/>
              <a:t> qui renvoient leurs valeurs,</a:t>
            </a:r>
          </a:p>
          <a:p>
            <a:r>
              <a:rPr lang="fr-FR" altLang="fr-FR" dirty="0"/>
              <a:t>des accesseurs /</a:t>
            </a:r>
            <a:r>
              <a:rPr lang="fr-FR" altLang="fr-FR" b="1" dirty="0">
                <a:solidFill>
                  <a:srgbClr val="53267C"/>
                </a:solidFill>
              </a:rPr>
              <a:t>getters</a:t>
            </a:r>
            <a:r>
              <a:rPr lang="fr-FR" altLang="fr-FR" dirty="0"/>
              <a:t>  ou les modifient modificateurs/</a:t>
            </a:r>
            <a:r>
              <a:rPr lang="fr-FR" altLang="fr-FR" b="1" dirty="0">
                <a:solidFill>
                  <a:srgbClr val="53267C"/>
                </a:solidFill>
              </a:rPr>
              <a:t>setters</a:t>
            </a:r>
            <a:r>
              <a:rPr lang="fr-FR" altLang="fr-FR" dirty="0"/>
              <a:t>.</a:t>
            </a:r>
          </a:p>
        </p:txBody>
      </p:sp>
      <p:sp>
        <p:nvSpPr>
          <p:cNvPr id="96264" name="Espace réservé du numéro de diapositive 1">
            <a:extLst>
              <a:ext uri="{FF2B5EF4-FFF2-40B4-BE49-F238E27FC236}">
                <a16:creationId xmlns:a16="http://schemas.microsoft.com/office/drawing/2014/main" id="{6B5D8ABD-017A-49FD-AAFC-60A119FA6F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141890-E214-45E5-B088-54ED25F97C8E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89DB46C7-00AB-423E-B6A6-FBA2DB4CA826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1650877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POO</a:t>
            </a:r>
          </a:p>
        </p:txBody>
      </p:sp>
      <p:sp>
        <p:nvSpPr>
          <p:cNvPr id="11" name="Text Box 1">
            <a:extLst>
              <a:ext uri="{FF2B5EF4-FFF2-40B4-BE49-F238E27FC236}">
                <a16:creationId xmlns:a16="http://schemas.microsoft.com/office/drawing/2014/main" id="{6CDEA4B0-AE2A-4772-B8FA-BC52A5A7B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5265677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Getters et setters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BB388CE-FDA8-4D11-9874-49F3DC4CE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37" y="3695669"/>
            <a:ext cx="4197485" cy="2043802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FAD0796-32D8-4822-B3A6-DA1D8148A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131" y="3658976"/>
            <a:ext cx="4515787" cy="2198899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id="7" dur="500"/>
                                        <p:tgtEl>
                                          <p:spTgt spid="55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5" name="Text Box 2">
            <a:extLst>
              <a:ext uri="{FF2B5EF4-FFF2-40B4-BE49-F238E27FC236}">
                <a16:creationId xmlns:a16="http://schemas.microsoft.com/office/drawing/2014/main" id="{713D460E-7D07-4C3F-BBD4-2E7199F62C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2040053"/>
            <a:ext cx="8504238" cy="534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273050" indent="-252413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Une référence représente l’identificateur d’un objet créé.</a:t>
            </a: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  <p:sp>
        <p:nvSpPr>
          <p:cNvPr id="57363" name="Text Box 19">
            <a:extLst>
              <a:ext uri="{FF2B5EF4-FFF2-40B4-BE49-F238E27FC236}">
                <a16:creationId xmlns:a16="http://schemas.microsoft.com/office/drawing/2014/main" id="{B8D149FA-F770-4E1F-9E5E-39E67D2AD4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013" y="5340455"/>
            <a:ext cx="4858231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Attention : Qu’est ce qui se passe si f3=NULL;</a:t>
            </a:r>
          </a:p>
        </p:txBody>
      </p:sp>
      <p:sp>
        <p:nvSpPr>
          <p:cNvPr id="100367" name="Espace réservé du numéro de diapositive 1">
            <a:extLst>
              <a:ext uri="{FF2B5EF4-FFF2-40B4-BE49-F238E27FC236}">
                <a16:creationId xmlns:a16="http://schemas.microsoft.com/office/drawing/2014/main" id="{37C9AF17-A56D-42F7-A9BA-F258D0E9D2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54A21F-68CC-4D4B-AE19-52FAB62A7CF2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38A85F58-6053-462E-BB00-62B8DAB35C90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1650877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POO</a:t>
            </a:r>
          </a:p>
        </p:txBody>
      </p:sp>
      <p:sp>
        <p:nvSpPr>
          <p:cNvPr id="24" name="Text Box 1">
            <a:extLst>
              <a:ext uri="{FF2B5EF4-FFF2-40B4-BE49-F238E27FC236}">
                <a16:creationId xmlns:a16="http://schemas.microsoft.com/office/drawing/2014/main" id="{1D3689B2-B9A1-49DA-AB67-8D22D93C76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5265677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Références et Objets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F61BE3B-8F51-4217-A377-6615D8928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63" y="2959032"/>
            <a:ext cx="7183787" cy="939935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61085E7-80D7-4779-B71E-B9F8B9A67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563" y="4247889"/>
            <a:ext cx="7342725" cy="534989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id="7" dur="500"/>
                                        <p:tgtEl>
                                          <p:spTgt spid="57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1" name="Text Box 2">
            <a:extLst>
              <a:ext uri="{FF2B5EF4-FFF2-40B4-BE49-F238E27FC236}">
                <a16:creationId xmlns:a16="http://schemas.microsoft.com/office/drawing/2014/main" id="{D8491947-0616-4D87-816A-323EFABD81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2157929"/>
            <a:ext cx="7661275" cy="1229131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/>
          <a:lstStyle>
            <a:lvl1pPr marL="273050" indent="-252413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 sz="2700">
                <a:solidFill>
                  <a:srgbClr val="000000"/>
                </a:solidFill>
                <a:latin typeface="Georgia" pitchFamily="16" charset="0"/>
                <a:ea typeface="DejaVu Sans" charset="0"/>
                <a:cs typeface="DejaVu Sans" charset="0"/>
              </a:defRPr>
            </a:lvl1pPr>
            <a:lvl2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 sz="2200">
                <a:solidFill>
                  <a:srgbClr val="646B86"/>
                </a:solidFill>
                <a:latin typeface="Georgia" pitchFamily="16" charset="0"/>
                <a:ea typeface="DejaVu Sans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 sz="2000">
                <a:solidFill>
                  <a:srgbClr val="000000"/>
                </a:solidFill>
                <a:latin typeface="Georgia" pitchFamily="16" charset="0"/>
                <a:ea typeface="DejaVu Sans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 sz="2000">
                <a:solidFill>
                  <a:srgbClr val="646B86"/>
                </a:solidFill>
                <a:latin typeface="Georgia" pitchFamily="16" charset="0"/>
                <a:ea typeface="DejaVu Sans" charset="0"/>
                <a:cs typeface="DejaVu Sans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 sz="2000">
                <a:solidFill>
                  <a:srgbClr val="000000"/>
                </a:solidFill>
                <a:latin typeface="Georgia" pitchFamily="16" charset="0"/>
                <a:ea typeface="DejaVu Sans" charset="0"/>
                <a:cs typeface="DejaVu Sans" charset="0"/>
              </a:defRPr>
            </a:lvl5pPr>
            <a:lvl6pPr defTabSz="449263" eaLnBrk="0" fontAlgn="base" hangingPunct="0"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 sz="2000">
                <a:solidFill>
                  <a:srgbClr val="000000"/>
                </a:solidFill>
                <a:latin typeface="Georgia" pitchFamily="16" charset="0"/>
                <a:ea typeface="DejaVu Sans" charset="0"/>
                <a:cs typeface="DejaVu Sans" charset="0"/>
              </a:defRPr>
            </a:lvl6pPr>
            <a:lvl7pPr defTabSz="449263" eaLnBrk="0" fontAlgn="base" hangingPunct="0"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 sz="2000">
                <a:solidFill>
                  <a:srgbClr val="000000"/>
                </a:solidFill>
                <a:latin typeface="Georgia" pitchFamily="16" charset="0"/>
                <a:ea typeface="DejaVu Sans" charset="0"/>
                <a:cs typeface="DejaVu Sans" charset="0"/>
              </a:defRPr>
            </a:lvl7pPr>
            <a:lvl8pPr defTabSz="449263" eaLnBrk="0" fontAlgn="base" hangingPunct="0"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 sz="2000">
                <a:solidFill>
                  <a:srgbClr val="000000"/>
                </a:solidFill>
                <a:latin typeface="Georgia" pitchFamily="16" charset="0"/>
                <a:ea typeface="DejaVu Sans" charset="0"/>
                <a:cs typeface="DejaVu Sans" charset="0"/>
              </a:defRPr>
            </a:lvl8pPr>
            <a:lvl9pPr defTabSz="449263" eaLnBrk="0" fontAlgn="base" hangingPunct="0"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 sz="2000">
                <a:solidFill>
                  <a:srgbClr val="000000"/>
                </a:solidFill>
                <a:latin typeface="Georgia" pitchFamily="16" charset="0"/>
                <a:ea typeface="DejaVu Sans" charset="0"/>
                <a:cs typeface="DejaVu Sans" charset="0"/>
              </a:defRPr>
            </a:lvl9pPr>
          </a:lstStyle>
          <a:p>
            <a:pPr marL="363537" indent="-342900">
              <a:spcBef>
                <a:spcPts val="600"/>
              </a:spcBef>
              <a:buSzPct val="100000"/>
              <a:buFont typeface="Wingdings" pitchFamily="2" charset="2"/>
              <a:buChar char="q"/>
              <a:defRPr/>
            </a:pP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ea typeface="+mn-ea"/>
                <a:cs typeface="+mn-cs"/>
              </a:rPr>
              <a:t>Les attributs </a:t>
            </a:r>
            <a:r>
              <a:rPr lang="fr-FR" sz="2000" b="1" dirty="0">
                <a:solidFill>
                  <a:srgbClr val="53267C"/>
                </a:solidFill>
                <a:latin typeface="Questrial" panose="02000000000000000000" pitchFamily="2" charset="0"/>
                <a:ea typeface="+mn-ea"/>
                <a:cs typeface="+mn-cs"/>
              </a:rPr>
              <a:t>statiques</a:t>
            </a: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ea typeface="+mn-ea"/>
                <a:cs typeface="+mn-cs"/>
              </a:rPr>
              <a:t> ou </a:t>
            </a:r>
            <a:r>
              <a:rPr lang="fr-FR" sz="2000" b="1" dirty="0">
                <a:solidFill>
                  <a:srgbClr val="53267C"/>
                </a:solidFill>
                <a:latin typeface="Questrial" panose="02000000000000000000" pitchFamily="2" charset="0"/>
                <a:ea typeface="+mn-ea"/>
                <a:cs typeface="+mn-cs"/>
              </a:rPr>
              <a:t>de classe </a:t>
            </a: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ea typeface="+mn-ea"/>
                <a:cs typeface="+mn-cs"/>
              </a:rPr>
              <a:t>sont des propriétés dont la valeur est commune à tous les objets d’une même classe.</a:t>
            </a:r>
          </a:p>
          <a:p>
            <a:pPr marL="363537" indent="-342900">
              <a:spcBef>
                <a:spcPts val="600"/>
              </a:spcBef>
              <a:buSzPct val="100000"/>
              <a:buFont typeface="Wingdings" pitchFamily="2" charset="2"/>
              <a:buChar char="q"/>
              <a:defRPr/>
            </a:pP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ea typeface="+mn-ea"/>
                <a:cs typeface="+mn-cs"/>
              </a:rPr>
              <a:t>Les méthodes de classe agissent sur la classe en sa totalité.</a:t>
            </a:r>
          </a:p>
          <a:p>
            <a:pPr>
              <a:spcBef>
                <a:spcPts val="600"/>
              </a:spcBef>
              <a:buSzPct val="100000"/>
              <a:defRPr/>
            </a:pPr>
            <a:endParaRPr lang="fr-FR" sz="2000" dirty="0">
              <a:solidFill>
                <a:srgbClr val="FF0000"/>
              </a:solidFill>
            </a:endParaRPr>
          </a:p>
        </p:txBody>
      </p:sp>
      <p:sp>
        <p:nvSpPr>
          <p:cNvPr id="104452" name="Espace réservé du numéro de diapositive 1">
            <a:extLst>
              <a:ext uri="{FF2B5EF4-FFF2-40B4-BE49-F238E27FC236}">
                <a16:creationId xmlns:a16="http://schemas.microsoft.com/office/drawing/2014/main" id="{C37AB67D-97B7-4528-8B08-6EDEB83923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5E05EC-8B8A-4A9C-AE88-859895684E32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600FA03D-708F-4F24-99F4-F489469A3615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1650877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POO</a:t>
            </a:r>
          </a:p>
        </p:txBody>
      </p:sp>
      <p:sp>
        <p:nvSpPr>
          <p:cNvPr id="7" name="Text Box 1">
            <a:extLst>
              <a:ext uri="{FF2B5EF4-FFF2-40B4-BE49-F238E27FC236}">
                <a16:creationId xmlns:a16="http://schemas.microsoft.com/office/drawing/2014/main" id="{228C2753-38C8-4851-924D-3037B405C3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5265677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Les membres statiques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25333F9-AB59-4F15-8581-8F7610E57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38" y="3600570"/>
            <a:ext cx="5176510" cy="1765322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9" name="Text Box 2">
            <a:extLst>
              <a:ext uri="{FF2B5EF4-FFF2-40B4-BE49-F238E27FC236}">
                <a16:creationId xmlns:a16="http://schemas.microsoft.com/office/drawing/2014/main" id="{BC87AAD4-B8F2-41DE-8AA5-D81A9F55DE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2057360"/>
            <a:ext cx="8504238" cy="1447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273050" indent="-252413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Une fonction ne peut pas modifier un paramètre de type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primitif effectif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. </a:t>
            </a:r>
          </a:p>
          <a:p>
            <a:pPr>
              <a:spcBef>
                <a:spcPts val="600"/>
              </a:spcBef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	Le passage se fait par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valeur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 !!</a:t>
            </a:r>
          </a:p>
          <a:p>
            <a:pPr>
              <a:spcBef>
                <a:spcPts val="600"/>
              </a:spcBef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Dans le cas d’un objet, c’est la référence qui est passée à la fonction.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703CAF83-3BCF-46E9-9059-3BF082FC40F2}"/>
              </a:ext>
            </a:extLst>
          </p:cNvPr>
          <p:cNvGrpSpPr/>
          <p:nvPr/>
        </p:nvGrpSpPr>
        <p:grpSpPr>
          <a:xfrm>
            <a:off x="793874" y="3698161"/>
            <a:ext cx="4784724" cy="1118077"/>
            <a:chOff x="3540126" y="4005263"/>
            <a:chExt cx="4784724" cy="1118077"/>
          </a:xfrm>
        </p:grpSpPr>
        <p:sp>
          <p:nvSpPr>
            <p:cNvPr id="60419" name="Rectangle 3">
              <a:extLst>
                <a:ext uri="{FF2B5EF4-FFF2-40B4-BE49-F238E27FC236}">
                  <a16:creationId xmlns:a16="http://schemas.microsoft.com/office/drawing/2014/main" id="{29F69A1E-5111-4A35-9417-2811BEEEA0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0126" y="4652963"/>
              <a:ext cx="2124075" cy="431800"/>
            </a:xfrm>
            <a:prstGeom prst="rect">
              <a:avLst/>
            </a:prstGeom>
            <a:solidFill>
              <a:srgbClr val="FFF8C2"/>
            </a:solidFill>
            <a:ln w="11520">
              <a:solidFill>
                <a:srgbClr val="994733"/>
              </a:solidFill>
              <a:prstDash val="sysDot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 eaLnBrk="1" hangingPunct="1">
                <a:buSzPct val="100000"/>
              </a:pPr>
              <a:r>
                <a:rPr lang="fr-FR" altLang="fr-FR" b="1">
                  <a:solidFill>
                    <a:srgbClr val="000000"/>
                  </a:solidFill>
                  <a:latin typeface="Georgia" panose="02040502050405020303" pitchFamily="18" charset="0"/>
                </a:rPr>
                <a:t>Ref. formelle</a:t>
              </a:r>
            </a:p>
          </p:txBody>
        </p:sp>
        <p:sp>
          <p:nvSpPr>
            <p:cNvPr id="106501" name="Rectangle 4">
              <a:extLst>
                <a:ext uri="{FF2B5EF4-FFF2-40B4-BE49-F238E27FC236}">
                  <a16:creationId xmlns:a16="http://schemas.microsoft.com/office/drawing/2014/main" id="{6C4FC930-6751-4EED-B98D-6D2CEBAC9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0126" y="4005263"/>
              <a:ext cx="2124075" cy="431800"/>
            </a:xfrm>
            <a:prstGeom prst="rect">
              <a:avLst/>
            </a:prstGeom>
            <a:solidFill>
              <a:srgbClr val="FFF8C2"/>
            </a:solidFill>
            <a:ln w="11520">
              <a:solidFill>
                <a:srgbClr val="994733"/>
              </a:solidFill>
              <a:prstDash val="sysDot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 eaLnBrk="1" hangingPunct="1">
                <a:buSzPct val="100000"/>
              </a:pPr>
              <a:r>
                <a:rPr lang="fr-FR" altLang="fr-FR" b="1">
                  <a:solidFill>
                    <a:srgbClr val="000000"/>
                  </a:solidFill>
                  <a:latin typeface="Georgia" panose="02040502050405020303" pitchFamily="18" charset="0"/>
                </a:rPr>
                <a:t>Ref. effective</a:t>
              </a:r>
            </a:p>
          </p:txBody>
        </p:sp>
        <p:sp>
          <p:nvSpPr>
            <p:cNvPr id="106502" name="Rectangle 5">
              <a:extLst>
                <a:ext uri="{FF2B5EF4-FFF2-40B4-BE49-F238E27FC236}">
                  <a16:creationId xmlns:a16="http://schemas.microsoft.com/office/drawing/2014/main" id="{EA650071-6BD8-4D2B-A8D6-EC01EC5175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7650" y="4043840"/>
              <a:ext cx="1727200" cy="1079500"/>
            </a:xfrm>
            <a:prstGeom prst="rect">
              <a:avLst/>
            </a:prstGeom>
            <a:solidFill>
              <a:srgbClr val="FFF8C2"/>
            </a:solidFill>
            <a:ln w="11520">
              <a:solidFill>
                <a:srgbClr val="994733"/>
              </a:solidFill>
              <a:prstDash val="sysDot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 algn="ctr" eaLnBrk="1" hangingPunct="1">
                <a:buSzPct val="100000"/>
              </a:pPr>
              <a:r>
                <a:rPr lang="fr-FR" altLang="fr-FR" sz="2400" b="1">
                  <a:solidFill>
                    <a:srgbClr val="000000"/>
                  </a:solidFill>
                  <a:latin typeface="Georgia" panose="02040502050405020303" pitchFamily="18" charset="0"/>
                </a:rPr>
                <a:t>Objet</a:t>
              </a:r>
            </a:p>
          </p:txBody>
        </p:sp>
        <p:sp>
          <p:nvSpPr>
            <p:cNvPr id="106503" name="AutoShape 6">
              <a:extLst>
                <a:ext uri="{FF2B5EF4-FFF2-40B4-BE49-F238E27FC236}">
                  <a16:creationId xmlns:a16="http://schemas.microsoft.com/office/drawing/2014/main" id="{2A9FEB4C-14FE-40E0-AD75-E5922A5194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0101" y="4076701"/>
              <a:ext cx="576263" cy="288925"/>
            </a:xfrm>
            <a:prstGeom prst="rightArrow">
              <a:avLst>
                <a:gd name="adj1" fmla="val 50000"/>
                <a:gd name="adj2" fmla="val 49863"/>
              </a:avLst>
            </a:prstGeom>
            <a:solidFill>
              <a:srgbClr val="D16349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fr-FR" altLang="fr-FR"/>
            </a:p>
          </p:txBody>
        </p:sp>
        <p:sp>
          <p:nvSpPr>
            <p:cNvPr id="60423" name="AutoShape 7">
              <a:extLst>
                <a:ext uri="{FF2B5EF4-FFF2-40B4-BE49-F238E27FC236}">
                  <a16:creationId xmlns:a16="http://schemas.microsoft.com/office/drawing/2014/main" id="{2E634D34-7535-4EF7-834F-C13D1C2D42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0101" y="4725989"/>
              <a:ext cx="576263" cy="288925"/>
            </a:xfrm>
            <a:prstGeom prst="rightArrow">
              <a:avLst>
                <a:gd name="adj1" fmla="val 50000"/>
                <a:gd name="adj2" fmla="val 49863"/>
              </a:avLst>
            </a:prstGeom>
            <a:solidFill>
              <a:srgbClr val="D16349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fr-FR" altLang="fr-FR"/>
            </a:p>
          </p:txBody>
        </p:sp>
      </p:grpSp>
      <p:sp>
        <p:nvSpPr>
          <p:cNvPr id="106505" name="Espace réservé du numéro de diapositive 1">
            <a:extLst>
              <a:ext uri="{FF2B5EF4-FFF2-40B4-BE49-F238E27FC236}">
                <a16:creationId xmlns:a16="http://schemas.microsoft.com/office/drawing/2014/main" id="{1009ACF6-CC88-4343-ACAD-A8013FDD89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4F0041-A05A-4FA7-8EDD-269B5C74DC10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28AB457-577C-47B0-9C6F-EC9048E19F79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1650877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POO</a:t>
            </a:r>
          </a:p>
        </p:txBody>
      </p:sp>
      <p:sp>
        <p:nvSpPr>
          <p:cNvPr id="12" name="Text Box 1">
            <a:extLst>
              <a:ext uri="{FF2B5EF4-FFF2-40B4-BE49-F238E27FC236}">
                <a16:creationId xmlns:a16="http://schemas.microsoft.com/office/drawing/2014/main" id="{5EF1EFC0-88A3-4C05-A91F-460DFDA9F7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5265677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Passage d’un objet à une méthode 1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5" name="Espace réservé du numéro de diapositive 1">
            <a:extLst>
              <a:ext uri="{FF2B5EF4-FFF2-40B4-BE49-F238E27FC236}">
                <a16:creationId xmlns:a16="http://schemas.microsoft.com/office/drawing/2014/main" id="{1009ACF6-CC88-4343-ACAD-A8013FDD89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4F0041-A05A-4FA7-8EDD-269B5C74DC10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28AB457-577C-47B0-9C6F-EC9048E19F79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1650877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POO</a:t>
            </a:r>
          </a:p>
        </p:txBody>
      </p:sp>
      <p:sp>
        <p:nvSpPr>
          <p:cNvPr id="12" name="Text Box 1">
            <a:extLst>
              <a:ext uri="{FF2B5EF4-FFF2-40B4-BE49-F238E27FC236}">
                <a16:creationId xmlns:a16="http://schemas.microsoft.com/office/drawing/2014/main" id="{5EF1EFC0-88A3-4C05-A91F-460DFDA9F7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5265677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Passage d’un objet à une méthode 2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7FC14AA-5D76-439B-8098-E247C2EFD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32" y="2297057"/>
            <a:ext cx="6627267" cy="3782988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9E02DEE-F774-4928-B6FD-1C0B2C156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475" y="2820101"/>
            <a:ext cx="4683955" cy="2736899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</p:spTree>
    <p:extLst>
      <p:ext uri="{BB962C8B-B14F-4D97-AF65-F5344CB8AC3E}">
        <p14:creationId xmlns:p14="http://schemas.microsoft.com/office/powerpoint/2010/main" val="41219785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9" name="Text Box 2">
            <a:extLst>
              <a:ext uri="{FF2B5EF4-FFF2-40B4-BE49-F238E27FC236}">
                <a16:creationId xmlns:a16="http://schemas.microsoft.com/office/drawing/2014/main" id="{3F77D912-9479-44F6-917E-E557A57839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775" y="2118132"/>
            <a:ext cx="8504238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273050" indent="-252413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La classe interne est une classe déclarée de façon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privée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à l’intérieur d’une classe englobant.</a:t>
            </a:r>
          </a:p>
          <a:p>
            <a:pPr>
              <a:spcBef>
                <a:spcPts val="600"/>
              </a:spcBef>
              <a:buSzPct val="100000"/>
            </a:pPr>
            <a:endParaRPr lang="fr-FR" altLang="fr-FR" sz="2200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  <p:sp>
        <p:nvSpPr>
          <p:cNvPr id="137223" name="Espace réservé du numéro de diapositive 1">
            <a:extLst>
              <a:ext uri="{FF2B5EF4-FFF2-40B4-BE49-F238E27FC236}">
                <a16:creationId xmlns:a16="http://schemas.microsoft.com/office/drawing/2014/main" id="{4CB3DAA3-F887-4815-BBFF-093631C1A1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fld id="{3B860395-32B8-47E9-A8A8-720BB982C201}" type="slidenum">
              <a:rPr lang="fr-FR" altLang="fr-FR"/>
              <a:pPr/>
              <a:t>75</a:t>
            </a:fld>
            <a:endParaRPr lang="fr-FR" alt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D66AB4-3B4C-455C-B5B4-F81A64C73F2C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F3CBD84C-A45F-402C-B667-38E4E1070944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1650877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POO</a:t>
            </a:r>
          </a:p>
        </p:txBody>
      </p:sp>
      <p:sp>
        <p:nvSpPr>
          <p:cNvPr id="10" name="Text Box 1">
            <a:extLst>
              <a:ext uri="{FF2B5EF4-FFF2-40B4-BE49-F238E27FC236}">
                <a16:creationId xmlns:a16="http://schemas.microsoft.com/office/drawing/2014/main" id="{00C35DC4-DA04-499F-8EBA-75D79543EA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5265677" cy="398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 err="1">
                <a:solidFill>
                  <a:srgbClr val="52277C"/>
                </a:solidFill>
                <a:latin typeface="+mn-lt"/>
                <a:cs typeface="+mn-cs"/>
              </a:rPr>
              <a:t>Inner</a:t>
            </a: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 Class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4B8343E-92C9-478C-AF88-341EEEBB1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644" y="2892381"/>
            <a:ext cx="3480325" cy="2743314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5" name="Espace réservé du numéro de diapositive 1">
            <a:extLst>
              <a:ext uri="{FF2B5EF4-FFF2-40B4-BE49-F238E27FC236}">
                <a16:creationId xmlns:a16="http://schemas.microsoft.com/office/drawing/2014/main" id="{1009ACF6-CC88-4343-ACAD-A8013FDD89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4F0041-A05A-4FA7-8EDD-269B5C74DC10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28AB457-577C-47B0-9C6F-EC9048E19F79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1650877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POO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10A48399-2F9A-4CEC-9F0E-02F8FB6FD1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5265677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b="1" dirty="0">
                <a:solidFill>
                  <a:srgbClr val="C4CB3D"/>
                </a:solidFill>
                <a:latin typeface="Questrial" panose="02000000000000000000" pitchFamily="2" charset="0"/>
                <a:cs typeface="+mn-cs"/>
              </a:rPr>
              <a:t>Exercice 5 :</a:t>
            </a: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79C30534-B854-4A32-8B9C-9D9F1509B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950" y="2298610"/>
            <a:ext cx="5565775" cy="2587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273050" indent="-252413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Créer la classe </a:t>
            </a:r>
            <a:r>
              <a:rPr 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Cercle</a:t>
            </a: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(attributs : coordonnées du centre, rayon et couleur).</a:t>
            </a:r>
          </a:p>
          <a:p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Donner constructeur, getters et setters.</a:t>
            </a:r>
          </a:p>
          <a:p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On veut pouvoir changer la surface, déplacer et afficher l'état d'un cercle (valeurs de tous les attributs)</a:t>
            </a:r>
          </a:p>
          <a:p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Ajouter un attribut de classe (statique) </a:t>
            </a:r>
            <a:r>
              <a:rPr lang="fr-FR" sz="2000" b="1" dirty="0" err="1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taille_max</a:t>
            </a: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(avec getter et setter)</a:t>
            </a:r>
          </a:p>
          <a:p>
            <a:endParaRPr lang="fr-FR" sz="2000" dirty="0">
              <a:solidFill>
                <a:srgbClr val="575756"/>
              </a:solidFill>
              <a:latin typeface="Questrial" panose="02000000000000000000" pitchFamily="2" charset="0"/>
              <a:cs typeface="+mn-cs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575756"/>
              </a:solidFill>
              <a:latin typeface="Questrial" panose="02000000000000000000" pitchFamily="2" charset="0"/>
              <a:cs typeface="+mn-cs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4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4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4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4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400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75210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Espace réservé du numéro de diapositive 1">
            <a:extLst>
              <a:ext uri="{FF2B5EF4-FFF2-40B4-BE49-F238E27FC236}">
                <a16:creationId xmlns:a16="http://schemas.microsoft.com/office/drawing/2014/main" id="{A84CEACF-C82F-4F99-80F1-940966D0C1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E37DF4-1068-499B-9D1B-5448C7AC6950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8909F27-3C8F-464F-9DD0-922718A2AB30}"/>
              </a:ext>
            </a:extLst>
          </p:cNvPr>
          <p:cNvSpPr txBox="1">
            <a:spLocks/>
          </p:cNvSpPr>
          <p:nvPr/>
        </p:nvSpPr>
        <p:spPr>
          <a:xfrm>
            <a:off x="5261222" y="154395"/>
            <a:ext cx="6759328" cy="11134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7A11004E-FB89-4A5C-8981-6913E215E655}"/>
              </a:ext>
            </a:extLst>
          </p:cNvPr>
          <p:cNvGrpSpPr/>
          <p:nvPr/>
        </p:nvGrpSpPr>
        <p:grpSpPr>
          <a:xfrm>
            <a:off x="2314574" y="1514471"/>
            <a:ext cx="9877427" cy="4986012"/>
            <a:chOff x="2314574" y="1514471"/>
            <a:chExt cx="9877427" cy="4986012"/>
          </a:xfrm>
        </p:grpSpPr>
        <p:sp>
          <p:nvSpPr>
            <p:cNvPr id="5" name="Organigramme : Délai 4">
              <a:extLst>
                <a:ext uri="{FF2B5EF4-FFF2-40B4-BE49-F238E27FC236}">
                  <a16:creationId xmlns:a16="http://schemas.microsoft.com/office/drawing/2014/main" id="{D59BF69A-F466-4764-BC95-DAD3D7EEB8C7}"/>
                </a:ext>
              </a:extLst>
            </p:cNvPr>
            <p:cNvSpPr/>
            <p:nvPr/>
          </p:nvSpPr>
          <p:spPr>
            <a:xfrm rot="10800000">
              <a:off x="2314574" y="1514471"/>
              <a:ext cx="5162548" cy="4986011"/>
            </a:xfrm>
            <a:prstGeom prst="flowChartDelay">
              <a:avLst/>
            </a:prstGeom>
            <a:solidFill>
              <a:srgbClr val="D4D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317A2B9-E3AF-4686-84D9-FED385D48330}"/>
                </a:ext>
              </a:extLst>
            </p:cNvPr>
            <p:cNvSpPr/>
            <p:nvPr/>
          </p:nvSpPr>
          <p:spPr>
            <a:xfrm>
              <a:off x="7477123" y="1514471"/>
              <a:ext cx="4714878" cy="4986012"/>
            </a:xfrm>
            <a:prstGeom prst="rect">
              <a:avLst/>
            </a:prstGeom>
            <a:solidFill>
              <a:srgbClr val="D4D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Titre 1">
            <a:extLst>
              <a:ext uri="{FF2B5EF4-FFF2-40B4-BE49-F238E27FC236}">
                <a16:creationId xmlns:a16="http://schemas.microsoft.com/office/drawing/2014/main" id="{A4B26B33-DAC1-44CA-BF9C-7E724828297A}"/>
              </a:ext>
            </a:extLst>
          </p:cNvPr>
          <p:cNvSpPr txBox="1">
            <a:spLocks/>
          </p:cNvSpPr>
          <p:nvPr/>
        </p:nvSpPr>
        <p:spPr>
          <a:xfrm>
            <a:off x="5934073" y="3063501"/>
            <a:ext cx="3514728" cy="18879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sz="7200" dirty="0">
                <a:solidFill>
                  <a:srgbClr val="52277C"/>
                </a:solidFill>
                <a:latin typeface="Gilroy SemiBold"/>
                <a:ea typeface="+mn-ea"/>
                <a:cs typeface="+mn-cs"/>
              </a:rPr>
              <a:t>Classes usuelles</a:t>
            </a:r>
            <a:endParaRPr lang="fr-FR" sz="8000" dirty="0"/>
          </a:p>
        </p:txBody>
      </p:sp>
    </p:spTree>
    <p:extLst>
      <p:ext uri="{BB962C8B-B14F-4D97-AF65-F5344CB8AC3E}">
        <p14:creationId xmlns:p14="http://schemas.microsoft.com/office/powerpoint/2010/main" val="523191288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9" name="Espace réservé du numéro de diapositive 1">
            <a:extLst>
              <a:ext uri="{FF2B5EF4-FFF2-40B4-BE49-F238E27FC236}">
                <a16:creationId xmlns:a16="http://schemas.microsoft.com/office/drawing/2014/main" id="{CEB9D3DE-036C-44BB-8B53-B03121865E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E57A0B-9793-4A55-B23B-8C53A84EBAF4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383D545-9EC3-4221-B493-71EBC8A6DD4D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3632077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Classes usuelles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D2D13F87-E839-44E7-A975-723CCC378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5648038" cy="500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La classe Object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40679134-CAA5-4CD2-BE19-0ECBA8FA8E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9" y="2138878"/>
            <a:ext cx="9056626" cy="789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273050" indent="-252413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C'est la super classe de toutes les classes Java : toutes ses méthodes sont héritées par toutes les classes.</a:t>
            </a:r>
            <a:endParaRPr lang="fr-FR" altLang="fr-FR" sz="2000" dirty="0">
              <a:solidFill>
                <a:srgbClr val="575756"/>
              </a:solidFill>
              <a:latin typeface="Questrial" panose="02000000000000000000" pitchFamily="2" charset="0"/>
              <a:cs typeface="+mn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4573CBA-8129-4042-A496-FCDF366D5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21" y="3094147"/>
            <a:ext cx="4908376" cy="2446682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</p:spTree>
    <p:extLst>
      <p:ext uri="{BB962C8B-B14F-4D97-AF65-F5344CB8AC3E}">
        <p14:creationId xmlns:p14="http://schemas.microsoft.com/office/powerpoint/2010/main" val="18389957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9" name="Espace réservé du numéro de diapositive 1">
            <a:extLst>
              <a:ext uri="{FF2B5EF4-FFF2-40B4-BE49-F238E27FC236}">
                <a16:creationId xmlns:a16="http://schemas.microsoft.com/office/drawing/2014/main" id="{CEB9D3DE-036C-44BB-8B53-B03121865E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E57A0B-9793-4A55-B23B-8C53A84EBAF4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D2D13F87-E839-44E7-A975-723CCC378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5648038" cy="500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La classe </a:t>
            </a:r>
            <a:r>
              <a:rPr lang="fr-FR" altLang="fr-FR" sz="2400" dirty="0" err="1">
                <a:solidFill>
                  <a:srgbClr val="52277C"/>
                </a:solidFill>
                <a:latin typeface="+mn-lt"/>
                <a:cs typeface="+mn-cs"/>
              </a:rPr>
              <a:t>StringBuffer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40679134-CAA5-4CD2-BE19-0ECBA8FA8E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9" y="2138878"/>
            <a:ext cx="9056626" cy="789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273050" indent="-252413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La classe </a:t>
            </a:r>
            <a:r>
              <a:rPr lang="fr-FR" sz="2000" b="1" dirty="0" err="1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StringBuffer</a:t>
            </a: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dispose de nombreuses méthodes qui permettent de modifier le contenu de la chaîne de caractères.</a:t>
            </a:r>
            <a:endParaRPr lang="fr-FR" altLang="fr-FR" sz="2000" dirty="0">
              <a:solidFill>
                <a:srgbClr val="575756"/>
              </a:solidFill>
              <a:latin typeface="Questrial" panose="02000000000000000000" pitchFamily="2" charset="0"/>
              <a:cs typeface="+mn-cs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BE632078-6607-409B-B50D-0D8D127E1246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3632077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Classes usuelles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C74F595-4404-43C9-B8A2-E21549A81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802" y="3058275"/>
            <a:ext cx="8103301" cy="2723424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</p:spTree>
    <p:extLst>
      <p:ext uri="{BB962C8B-B14F-4D97-AF65-F5344CB8AC3E}">
        <p14:creationId xmlns:p14="http://schemas.microsoft.com/office/powerpoint/2010/main" val="4671815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1">
            <a:extLst>
              <a:ext uri="{FF2B5EF4-FFF2-40B4-BE49-F238E27FC236}">
                <a16:creationId xmlns:a16="http://schemas.microsoft.com/office/drawing/2014/main" id="{8A07D88B-CFF2-4F16-84C9-4B27529B94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50" y="1440424"/>
            <a:ext cx="6372225" cy="1385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API – Application </a:t>
            </a:r>
            <a:r>
              <a:rPr lang="fr-FR" altLang="fr-FR" sz="2400" dirty="0" err="1">
                <a:solidFill>
                  <a:srgbClr val="52277C"/>
                </a:solidFill>
                <a:latin typeface="+mn-lt"/>
                <a:cs typeface="+mn-cs"/>
              </a:rPr>
              <a:t>Programming</a:t>
            </a: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 Interface</a:t>
            </a:r>
          </a:p>
          <a:p>
            <a:pPr eaLnBrk="1" hangingPunct="1"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Retrouver la version pour Java SE 11 sur : 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  <a:hlinkClick r:id="rId3"/>
              </a:rPr>
              <a:t>https://docs.oracle.com/en/java/javase/11/docs/api/</a:t>
            </a:r>
            <a:endParaRPr lang="fr-FR" altLang="fr-FR" sz="2000" dirty="0">
              <a:solidFill>
                <a:srgbClr val="575756"/>
              </a:solidFill>
              <a:latin typeface="Questrial" panose="02000000000000000000" pitchFamily="2" charset="0"/>
              <a:cs typeface="+mn-cs"/>
            </a:endParaRPr>
          </a:p>
          <a:p>
            <a:pPr eaLnBrk="1" hangingPunct="1">
              <a:buSzPct val="100000"/>
            </a:pPr>
            <a:endParaRPr lang="fr-FR" altLang="fr-FR" sz="2000" dirty="0">
              <a:solidFill>
                <a:srgbClr val="575756"/>
              </a:solidFill>
              <a:latin typeface="Questrial" panose="02000000000000000000" pitchFamily="2" charset="0"/>
              <a:cs typeface="+mn-cs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000000"/>
              </a:solidFill>
            </a:endParaRPr>
          </a:p>
        </p:txBody>
      </p:sp>
      <p:sp>
        <p:nvSpPr>
          <p:cNvPr id="22539" name="Espace réservé du numéro de diapositive 1">
            <a:extLst>
              <a:ext uri="{FF2B5EF4-FFF2-40B4-BE49-F238E27FC236}">
                <a16:creationId xmlns:a16="http://schemas.microsoft.com/office/drawing/2014/main" id="{E06CF4FA-4E64-450A-960D-6AE1677A9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9B0765-DD50-47FC-BC3F-2D9A030C93B0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5B41B8A-4761-493B-B731-BE38C49A1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162" y="2574991"/>
            <a:ext cx="8109188" cy="3943204"/>
          </a:xfrm>
          <a:prstGeom prst="rect">
            <a:avLst/>
          </a:prstGeom>
        </p:spPr>
      </p:pic>
      <p:sp>
        <p:nvSpPr>
          <p:cNvPr id="15" name="Titre 1">
            <a:extLst>
              <a:ext uri="{FF2B5EF4-FFF2-40B4-BE49-F238E27FC236}">
                <a16:creationId xmlns:a16="http://schemas.microsoft.com/office/drawing/2014/main" id="{5D003C49-776A-4BA4-A01A-D5B7FD12A159}"/>
              </a:ext>
            </a:extLst>
          </p:cNvPr>
          <p:cNvSpPr txBox="1">
            <a:spLocks/>
          </p:cNvSpPr>
          <p:nvPr/>
        </p:nvSpPr>
        <p:spPr>
          <a:xfrm>
            <a:off x="5578599" y="387430"/>
            <a:ext cx="6759328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Présentation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9" name="Espace réservé du numéro de diapositive 1">
            <a:extLst>
              <a:ext uri="{FF2B5EF4-FFF2-40B4-BE49-F238E27FC236}">
                <a16:creationId xmlns:a16="http://schemas.microsoft.com/office/drawing/2014/main" id="{CEB9D3DE-036C-44BB-8B53-B03121865E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E57A0B-9793-4A55-B23B-8C53A84EBAF4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D2D13F87-E839-44E7-A975-723CCC378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5648038" cy="500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Les </a:t>
            </a:r>
            <a:r>
              <a:rPr lang="fr-FR" altLang="fr-FR" sz="2400" dirty="0" err="1">
                <a:solidFill>
                  <a:srgbClr val="52277C"/>
                </a:solidFill>
                <a:latin typeface="+mn-lt"/>
                <a:cs typeface="+mn-cs"/>
              </a:rPr>
              <a:t>wrappers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40679134-CAA5-4CD2-BE19-0ECBA8FA8E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9" y="2138878"/>
            <a:ext cx="5648037" cy="2204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273050" indent="-252413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Les objet de type </a:t>
            </a:r>
            <a:r>
              <a:rPr lang="fr-FR" sz="2000" b="1" dirty="0" err="1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wrappers</a:t>
            </a: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représentent des objets qui encapsulent une donnée de type primitif.</a:t>
            </a:r>
          </a:p>
          <a:p>
            <a:pPr marL="363537" indent="-342900">
              <a:spcBef>
                <a:spcPts val="600"/>
              </a:spcBef>
              <a:buClr>
                <a:srgbClr val="C4CB3D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Faire des conversions </a:t>
            </a:r>
          </a:p>
          <a:p>
            <a:pPr marL="363537" indent="-342900">
              <a:spcBef>
                <a:spcPts val="600"/>
              </a:spcBef>
              <a:buClr>
                <a:srgbClr val="C4CB3D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Fournir la valeur primitive représentée par l'objet</a:t>
            </a:r>
          </a:p>
          <a:p>
            <a:pPr marL="363537" indent="-342900">
              <a:spcBef>
                <a:spcPts val="600"/>
              </a:spcBef>
              <a:buClr>
                <a:srgbClr val="C4CB3D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Comparer avec la méthode </a:t>
            </a:r>
            <a:r>
              <a:rPr lang="fr-FR" sz="2000" dirty="0" err="1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equals</a:t>
            </a: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()</a:t>
            </a:r>
          </a:p>
          <a:p>
            <a:pPr marL="363537" indent="-342900">
              <a:spcBef>
                <a:spcPts val="600"/>
              </a:spcBef>
              <a:buClr>
                <a:srgbClr val="C4CB3D"/>
              </a:buClr>
              <a:buSzPct val="100000"/>
              <a:buFont typeface="Wingdings" panose="05000000000000000000" pitchFamily="2" charset="2"/>
              <a:buChar char="Ø"/>
            </a:pPr>
            <a:endParaRPr lang="fr-FR" sz="2000" dirty="0">
              <a:solidFill>
                <a:srgbClr val="575756"/>
              </a:solidFill>
              <a:latin typeface="Questrial" panose="02000000000000000000" pitchFamily="2" charset="0"/>
              <a:cs typeface="+mn-cs"/>
            </a:endParaRPr>
          </a:p>
          <a:p>
            <a:pPr marL="363537" indent="-342900">
              <a:spcBef>
                <a:spcPts val="600"/>
              </a:spcBef>
              <a:buClr>
                <a:srgbClr val="C4CB3D"/>
              </a:buClr>
              <a:buSzPct val="100000"/>
              <a:buFont typeface="Wingdings" panose="05000000000000000000" pitchFamily="2" charset="2"/>
              <a:buChar char="Ø"/>
            </a:pPr>
            <a:endParaRPr lang="fr-FR" altLang="fr-FR" sz="2000" dirty="0">
              <a:solidFill>
                <a:srgbClr val="575756"/>
              </a:solidFill>
              <a:latin typeface="Questrial" panose="02000000000000000000" pitchFamily="2" charset="0"/>
              <a:cs typeface="+mn-cs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BE632078-6607-409B-B50D-0D8D127E1246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3632077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Classes usuelles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36E23F9-92BE-44EF-B41D-4936586F0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60" y="4103705"/>
            <a:ext cx="5845155" cy="1981409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D03F77C-D7E5-41B5-8F3E-862D3B0DC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739" y="2281877"/>
            <a:ext cx="4974234" cy="1204289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DA696E3-EB7C-458B-A5D8-3119F316F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1201" y="4103705"/>
            <a:ext cx="3898554" cy="1637188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</p:spTree>
    <p:extLst>
      <p:ext uri="{BB962C8B-B14F-4D97-AF65-F5344CB8AC3E}">
        <p14:creationId xmlns:p14="http://schemas.microsoft.com/office/powerpoint/2010/main" val="18693337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5" name="Espace réservé du numéro de diapositive 1">
            <a:extLst>
              <a:ext uri="{FF2B5EF4-FFF2-40B4-BE49-F238E27FC236}">
                <a16:creationId xmlns:a16="http://schemas.microsoft.com/office/drawing/2014/main" id="{1009ACF6-CC88-4343-ACAD-A8013FDD89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4F0041-A05A-4FA7-8EDD-269B5C74DC10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28AB457-577C-47B0-9C6F-EC9048E19F79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4403602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Classes usuelles</a:t>
            </a:r>
          </a:p>
        </p:txBody>
      </p:sp>
      <p:sp>
        <p:nvSpPr>
          <p:cNvPr id="7" name="Text Box 1">
            <a:extLst>
              <a:ext uri="{FF2B5EF4-FFF2-40B4-BE49-F238E27FC236}">
                <a16:creationId xmlns:a16="http://schemas.microsoft.com/office/drawing/2014/main" id="{4CE4C094-19A8-4493-87CF-5C6AC7E704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673" y="1515508"/>
            <a:ext cx="5265677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Classe Date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F45FC02-AEEE-48F1-8912-E50D937D4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05" y="2282767"/>
            <a:ext cx="6893753" cy="3289358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</p:spTree>
    <p:extLst>
      <p:ext uri="{BB962C8B-B14F-4D97-AF65-F5344CB8AC3E}">
        <p14:creationId xmlns:p14="http://schemas.microsoft.com/office/powerpoint/2010/main" val="3180031016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5" name="Espace réservé du numéro de diapositive 1">
            <a:extLst>
              <a:ext uri="{FF2B5EF4-FFF2-40B4-BE49-F238E27FC236}">
                <a16:creationId xmlns:a16="http://schemas.microsoft.com/office/drawing/2014/main" id="{1009ACF6-CC88-4343-ACAD-A8013FDD89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4F0041-A05A-4FA7-8EDD-269B5C74DC10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28AB457-577C-47B0-9C6F-EC9048E19F79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4403602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Classes usuelles</a:t>
            </a:r>
          </a:p>
        </p:txBody>
      </p:sp>
      <p:sp>
        <p:nvSpPr>
          <p:cNvPr id="7" name="Text Box 1">
            <a:extLst>
              <a:ext uri="{FF2B5EF4-FFF2-40B4-BE49-F238E27FC236}">
                <a16:creationId xmlns:a16="http://schemas.microsoft.com/office/drawing/2014/main" id="{4CE4C094-19A8-4493-87CF-5C6AC7E704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673" y="1515508"/>
            <a:ext cx="5265677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Formatage des nombres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1CEA7FB-2096-4759-B456-987CDD7A0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54" y="2414570"/>
            <a:ext cx="7139652" cy="2028860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</p:spTree>
    <p:extLst>
      <p:ext uri="{BB962C8B-B14F-4D97-AF65-F5344CB8AC3E}">
        <p14:creationId xmlns:p14="http://schemas.microsoft.com/office/powerpoint/2010/main" val="3856872574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9" name="Espace réservé du numéro de diapositive 1">
            <a:extLst>
              <a:ext uri="{FF2B5EF4-FFF2-40B4-BE49-F238E27FC236}">
                <a16:creationId xmlns:a16="http://schemas.microsoft.com/office/drawing/2014/main" id="{CEB9D3DE-036C-44BB-8B53-B03121865E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E57A0B-9793-4A55-B23B-8C53A84EBAF4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D2D13F87-E839-44E7-A975-723CCC378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5648038" cy="500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La classe System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40679134-CAA5-4CD2-BE19-0ECBA8FA8E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9" y="2138878"/>
            <a:ext cx="5648037" cy="500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273050" indent="-252413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sz="20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utilise les services du système d'exploitation</a:t>
            </a:r>
            <a:endParaRPr lang="fr-FR" altLang="fr-FR" sz="2000" dirty="0">
              <a:solidFill>
                <a:srgbClr val="575756"/>
              </a:solidFill>
              <a:latin typeface="Questrial" panose="02000000000000000000" pitchFamily="2" charset="0"/>
              <a:cs typeface="+mn-cs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BE632078-6607-409B-B50D-0D8D127E1246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3632077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Classes usuelles</a:t>
            </a:r>
          </a:p>
        </p:txBody>
      </p:sp>
      <p:graphicFrame>
        <p:nvGraphicFramePr>
          <p:cNvPr id="11" name="Tableau 4">
            <a:extLst>
              <a:ext uri="{FF2B5EF4-FFF2-40B4-BE49-F238E27FC236}">
                <a16:creationId xmlns:a16="http://schemas.microsoft.com/office/drawing/2014/main" id="{27D5E301-5158-4935-BDF0-DF83D3AD7F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907162"/>
              </p:ext>
            </p:extLst>
          </p:nvPr>
        </p:nvGraphicFramePr>
        <p:xfrm>
          <a:off x="140246" y="2653454"/>
          <a:ext cx="5041354" cy="256032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675583">
                  <a:extLst>
                    <a:ext uri="{9D8B030D-6E8A-4147-A177-3AD203B41FA5}">
                      <a16:colId xmlns:a16="http://schemas.microsoft.com/office/drawing/2014/main" val="2329900537"/>
                    </a:ext>
                  </a:extLst>
                </a:gridCol>
                <a:gridCol w="1589914">
                  <a:extLst>
                    <a:ext uri="{9D8B030D-6E8A-4147-A177-3AD203B41FA5}">
                      <a16:colId xmlns:a16="http://schemas.microsoft.com/office/drawing/2014/main" val="3105908073"/>
                    </a:ext>
                  </a:extLst>
                </a:gridCol>
                <a:gridCol w="2775857">
                  <a:extLst>
                    <a:ext uri="{9D8B030D-6E8A-4147-A177-3AD203B41FA5}">
                      <a16:colId xmlns:a16="http://schemas.microsoft.com/office/drawing/2014/main" val="3486480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Rôle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019170"/>
                  </a:ext>
                </a:extLst>
              </a:tr>
              <a:tr h="2153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1" kern="1200" dirty="0">
                          <a:solidFill>
                            <a:srgbClr val="53267C"/>
                          </a:solidFill>
                          <a:latin typeface="Questrial" panose="02000000000000000000" pitchFamily="2" charset="0"/>
                          <a:ea typeface="+mn-ea"/>
                          <a:cs typeface="+mn-cs"/>
                        </a:rPr>
                        <a:t>in</a:t>
                      </a:r>
                      <a:endParaRPr kumimoji="0" lang="fr-FR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  <a:ea typeface="DejaVu Sans" charset="0"/>
                        <a:cs typeface="DejaVu Sans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InputStream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Entrée standard du système. Le clavier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206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1" kern="1200" dirty="0">
                          <a:solidFill>
                            <a:srgbClr val="53267C"/>
                          </a:solidFill>
                          <a:latin typeface="Questrial" panose="02000000000000000000" pitchFamily="2" charset="0"/>
                          <a:ea typeface="+mn-ea"/>
                          <a:cs typeface="+mn-cs"/>
                        </a:rPr>
                        <a:t>out</a:t>
                      </a:r>
                      <a:endParaRPr kumimoji="0" lang="fr-FR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  <a:ea typeface="DejaVu Sans" charset="0"/>
                        <a:cs typeface="DejaVu Sans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ea typeface="DejaVu Sans" charset="0"/>
                          <a:cs typeface="DejaVu Sans" charset="0"/>
                        </a:rPr>
                        <a:t>PrintStream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Sortie standard du système. Le moniteur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4279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1" kern="1200" dirty="0" err="1">
                          <a:solidFill>
                            <a:srgbClr val="53267C"/>
                          </a:solidFill>
                          <a:latin typeface="Questrial" panose="02000000000000000000" pitchFamily="2" charset="0"/>
                          <a:ea typeface="+mn-ea"/>
                          <a:cs typeface="+mn-cs"/>
                        </a:rPr>
                        <a:t>err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  <a:ea typeface="DejaVu Sans" charset="0"/>
                          <a:cs typeface="DejaVu Sans" charset="0"/>
                        </a:rPr>
                        <a:t>PrintStream</a:t>
                      </a:r>
                      <a:endParaRPr lang="fr-FR" sz="2000" b="1" kern="1200" dirty="0">
                        <a:solidFill>
                          <a:srgbClr val="53267C"/>
                        </a:solidFill>
                        <a:latin typeface="Questrial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Sortie standard des erreurs du système. Le moniteur</a:t>
                      </a:r>
                      <a:endParaRPr lang="fr-FR" sz="2000" b="1" kern="1200" dirty="0">
                        <a:solidFill>
                          <a:srgbClr val="53267C"/>
                        </a:solidFill>
                        <a:latin typeface="Questrial" panose="02000000000000000000" pitchFamily="2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684298"/>
                  </a:ext>
                </a:extLst>
              </a:tr>
            </a:tbl>
          </a:graphicData>
        </a:graphic>
      </p:graphicFrame>
      <p:pic>
        <p:nvPicPr>
          <p:cNvPr id="3" name="Image 2">
            <a:extLst>
              <a:ext uri="{FF2B5EF4-FFF2-40B4-BE49-F238E27FC236}">
                <a16:creationId xmlns:a16="http://schemas.microsoft.com/office/drawing/2014/main" id="{9AB2EFB4-D895-4054-8540-61DE481B5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805" y="2681260"/>
            <a:ext cx="6921543" cy="3153483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</p:spTree>
    <p:extLst>
      <p:ext uri="{BB962C8B-B14F-4D97-AF65-F5344CB8AC3E}">
        <p14:creationId xmlns:p14="http://schemas.microsoft.com/office/powerpoint/2010/main" val="35617625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9" name="Espace réservé du numéro de diapositive 1">
            <a:extLst>
              <a:ext uri="{FF2B5EF4-FFF2-40B4-BE49-F238E27FC236}">
                <a16:creationId xmlns:a16="http://schemas.microsoft.com/office/drawing/2014/main" id="{CEB9D3DE-036C-44BB-8B53-B03121865E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E57A0B-9793-4A55-B23B-8C53A84EBAF4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D2D13F87-E839-44E7-A975-723CCC378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5648038" cy="500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La classe System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40679134-CAA5-4CD2-BE19-0ECBA8FA8E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9" y="2138878"/>
            <a:ext cx="5648037" cy="500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273050" indent="-252413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sz="20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Quelque propriétés du système d'exploitation</a:t>
            </a:r>
            <a:endParaRPr lang="fr-FR" altLang="fr-FR" sz="2000" dirty="0">
              <a:solidFill>
                <a:srgbClr val="575756"/>
              </a:solidFill>
              <a:latin typeface="Questrial" panose="02000000000000000000" pitchFamily="2" charset="0"/>
              <a:cs typeface="+mn-cs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BE632078-6607-409B-B50D-0D8D127E1246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3632077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Classes usuelles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1616649-3461-4D51-9329-1D320A121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410" y="3066998"/>
            <a:ext cx="9717179" cy="1973088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</p:spTree>
    <p:extLst>
      <p:ext uri="{BB962C8B-B14F-4D97-AF65-F5344CB8AC3E}">
        <p14:creationId xmlns:p14="http://schemas.microsoft.com/office/powerpoint/2010/main" val="33753416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Espace réservé du numéro de diapositive 1">
            <a:extLst>
              <a:ext uri="{FF2B5EF4-FFF2-40B4-BE49-F238E27FC236}">
                <a16:creationId xmlns:a16="http://schemas.microsoft.com/office/drawing/2014/main" id="{A84CEACF-C82F-4F99-80F1-940966D0C1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E37DF4-1068-499B-9D1B-5448C7AC6950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8909F27-3C8F-464F-9DD0-922718A2AB30}"/>
              </a:ext>
            </a:extLst>
          </p:cNvPr>
          <p:cNvSpPr txBox="1">
            <a:spLocks/>
          </p:cNvSpPr>
          <p:nvPr/>
        </p:nvSpPr>
        <p:spPr>
          <a:xfrm>
            <a:off x="5261222" y="154395"/>
            <a:ext cx="6759328" cy="11134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7A11004E-FB89-4A5C-8981-6913E215E655}"/>
              </a:ext>
            </a:extLst>
          </p:cNvPr>
          <p:cNvGrpSpPr/>
          <p:nvPr/>
        </p:nvGrpSpPr>
        <p:grpSpPr>
          <a:xfrm>
            <a:off x="2314574" y="1514471"/>
            <a:ext cx="9877427" cy="4986012"/>
            <a:chOff x="2314574" y="1514471"/>
            <a:chExt cx="9877427" cy="4986012"/>
          </a:xfrm>
        </p:grpSpPr>
        <p:sp>
          <p:nvSpPr>
            <p:cNvPr id="5" name="Organigramme : Délai 4">
              <a:extLst>
                <a:ext uri="{FF2B5EF4-FFF2-40B4-BE49-F238E27FC236}">
                  <a16:creationId xmlns:a16="http://schemas.microsoft.com/office/drawing/2014/main" id="{D59BF69A-F466-4764-BC95-DAD3D7EEB8C7}"/>
                </a:ext>
              </a:extLst>
            </p:cNvPr>
            <p:cNvSpPr/>
            <p:nvPr/>
          </p:nvSpPr>
          <p:spPr>
            <a:xfrm rot="10800000">
              <a:off x="2314574" y="1514471"/>
              <a:ext cx="5162548" cy="4986011"/>
            </a:xfrm>
            <a:prstGeom prst="flowChartDelay">
              <a:avLst/>
            </a:prstGeom>
            <a:solidFill>
              <a:srgbClr val="D4D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317A2B9-E3AF-4686-84D9-FED385D48330}"/>
                </a:ext>
              </a:extLst>
            </p:cNvPr>
            <p:cNvSpPr/>
            <p:nvPr/>
          </p:nvSpPr>
          <p:spPr>
            <a:xfrm>
              <a:off x="7477123" y="1514471"/>
              <a:ext cx="4714878" cy="4986012"/>
            </a:xfrm>
            <a:prstGeom prst="rect">
              <a:avLst/>
            </a:prstGeom>
            <a:solidFill>
              <a:srgbClr val="D4D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Titre 1">
            <a:extLst>
              <a:ext uri="{FF2B5EF4-FFF2-40B4-BE49-F238E27FC236}">
                <a16:creationId xmlns:a16="http://schemas.microsoft.com/office/drawing/2014/main" id="{A4B26B33-DAC1-44CA-BF9C-7E724828297A}"/>
              </a:ext>
            </a:extLst>
          </p:cNvPr>
          <p:cNvSpPr txBox="1">
            <a:spLocks/>
          </p:cNvSpPr>
          <p:nvPr/>
        </p:nvSpPr>
        <p:spPr>
          <a:xfrm>
            <a:off x="5934073" y="3455577"/>
            <a:ext cx="3514728" cy="11134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sz="7200" dirty="0">
                <a:solidFill>
                  <a:srgbClr val="52277C"/>
                </a:solidFill>
                <a:latin typeface="Gilroy SemiBold"/>
                <a:ea typeface="+mn-ea"/>
                <a:cs typeface="+mn-cs"/>
              </a:rPr>
              <a:t>Héritage</a:t>
            </a:r>
            <a:endParaRPr lang="fr-FR" sz="8000" dirty="0"/>
          </a:p>
        </p:txBody>
      </p:sp>
    </p:spTree>
    <p:extLst>
      <p:ext uri="{BB962C8B-B14F-4D97-AF65-F5344CB8AC3E}">
        <p14:creationId xmlns:p14="http://schemas.microsoft.com/office/powerpoint/2010/main" val="1486405810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3" name="Text Box 2">
            <a:extLst>
              <a:ext uri="{FF2B5EF4-FFF2-40B4-BE49-F238E27FC236}">
                <a16:creationId xmlns:a16="http://schemas.microsoft.com/office/drawing/2014/main" id="{0A7112F1-2DF2-430B-A661-321F15A3DF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2102603"/>
            <a:ext cx="8504238" cy="1344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273050" indent="-252413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Technique qui permet de regrouper les attributs et comportements communs d'objets différents dans une même classe,</a:t>
            </a:r>
          </a:p>
          <a:p>
            <a:pPr>
              <a:spcBef>
                <a:spcPts val="600"/>
              </a:spcBef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appelée classe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mère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,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super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classe ou classe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de base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.</a:t>
            </a:r>
          </a:p>
        </p:txBody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6CECFFFA-AD59-4940-963F-E995E6E82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2288" y="5184775"/>
            <a:ext cx="1223962" cy="647700"/>
          </a:xfrm>
          <a:prstGeom prst="rect">
            <a:avLst/>
          </a:prstGeom>
          <a:solidFill>
            <a:srgbClr val="D4DC2C"/>
          </a:solidFill>
          <a:ln w="9360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lIns="90000" tIns="45000" rIns="90000" bIns="45000" anchor="ctr"/>
          <a:lstStyle/>
          <a:p>
            <a:pPr algn="ctr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 b="1">
                <a:solidFill>
                  <a:srgbClr val="53267C"/>
                </a:solidFill>
                <a:latin typeface="Arial" panose="020B0604020202020204" pitchFamily="34" charset="0"/>
              </a:rPr>
              <a:t>Camion</a:t>
            </a:r>
          </a:p>
        </p:txBody>
      </p:sp>
      <p:sp>
        <p:nvSpPr>
          <p:cNvPr id="122885" name="Rectangle 4">
            <a:extLst>
              <a:ext uri="{FF2B5EF4-FFF2-40B4-BE49-F238E27FC236}">
                <a16:creationId xmlns:a16="http://schemas.microsoft.com/office/drawing/2014/main" id="{82FD21A0-2390-46F9-973A-F07E97A91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3501" y="5184775"/>
            <a:ext cx="1223963" cy="647700"/>
          </a:xfrm>
          <a:prstGeom prst="rect">
            <a:avLst/>
          </a:prstGeom>
          <a:solidFill>
            <a:srgbClr val="D4DC2C"/>
          </a:solidFill>
          <a:ln w="9360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buSzPct val="100000"/>
            </a:pPr>
            <a:r>
              <a:rPr lang="fr-FR" altLang="fr-FR" b="1" dirty="0">
                <a:solidFill>
                  <a:srgbClr val="53267C"/>
                </a:solidFill>
              </a:rPr>
              <a:t>Voiture</a:t>
            </a:r>
          </a:p>
        </p:txBody>
      </p:sp>
      <p:sp>
        <p:nvSpPr>
          <p:cNvPr id="122886" name="Rectangle 5">
            <a:extLst>
              <a:ext uri="{FF2B5EF4-FFF2-40B4-BE49-F238E27FC236}">
                <a16:creationId xmlns:a16="http://schemas.microsoft.com/office/drawing/2014/main" id="{B0978493-060C-40C3-B5E6-B5E7611219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8051" y="5184775"/>
            <a:ext cx="1152525" cy="647700"/>
          </a:xfrm>
          <a:prstGeom prst="rect">
            <a:avLst/>
          </a:prstGeom>
          <a:solidFill>
            <a:srgbClr val="D4DC2C"/>
          </a:solidFill>
          <a:ln w="9360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lIns="90000" tIns="45000" rIns="90000" bIns="45000" anchor="ctr"/>
          <a:lstStyle/>
          <a:p>
            <a:pPr algn="ctr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 b="1">
                <a:solidFill>
                  <a:srgbClr val="53267C"/>
                </a:solidFill>
                <a:latin typeface="Arial" panose="020B0604020202020204" pitchFamily="34" charset="0"/>
              </a:rPr>
              <a:t>Bus</a:t>
            </a:r>
          </a:p>
        </p:txBody>
      </p:sp>
      <p:sp>
        <p:nvSpPr>
          <p:cNvPr id="122887" name="Rectangle 6">
            <a:extLst>
              <a:ext uri="{FF2B5EF4-FFF2-40B4-BE49-F238E27FC236}">
                <a16:creationId xmlns:a16="http://schemas.microsoft.com/office/drawing/2014/main" id="{E3901253-BADD-4100-ACA3-B563AB96B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7913" y="5184775"/>
            <a:ext cx="1008062" cy="647700"/>
          </a:xfrm>
          <a:prstGeom prst="rect">
            <a:avLst/>
          </a:prstGeom>
          <a:solidFill>
            <a:srgbClr val="D4DC2C"/>
          </a:solidFill>
          <a:ln w="9360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lIns="90000" tIns="45000" rIns="90000" bIns="45000" anchor="ctr"/>
          <a:lstStyle/>
          <a:p>
            <a:pPr algn="ctr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 b="1" dirty="0">
                <a:solidFill>
                  <a:srgbClr val="53267C"/>
                </a:solidFill>
                <a:latin typeface="Arial" panose="020B0604020202020204" pitchFamily="34" charset="0"/>
              </a:rPr>
              <a:t>Tracteur</a:t>
            </a:r>
          </a:p>
        </p:txBody>
      </p:sp>
      <p:sp>
        <p:nvSpPr>
          <p:cNvPr id="68615" name="Rectangle 7">
            <a:extLst>
              <a:ext uri="{FF2B5EF4-FFF2-40B4-BE49-F238E27FC236}">
                <a16:creationId xmlns:a16="http://schemas.microsoft.com/office/drawing/2014/main" id="{98D51A74-30FC-4EDE-AB04-C133E4DB3C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5525" y="3671889"/>
            <a:ext cx="1944688" cy="720725"/>
          </a:xfrm>
          <a:prstGeom prst="rect">
            <a:avLst/>
          </a:prstGeom>
          <a:solidFill>
            <a:srgbClr val="D4DC2C"/>
          </a:solidFill>
          <a:ln w="9360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lIns="90000" tIns="45000" rIns="90000" bIns="45000" anchor="ctr"/>
          <a:lstStyle/>
          <a:p>
            <a:pPr algn="ctr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altLang="fr-FR" b="1">
                <a:solidFill>
                  <a:srgbClr val="53267C"/>
                </a:solidFill>
                <a:latin typeface="Arial" panose="020B0604020202020204" pitchFamily="34" charset="0"/>
              </a:rPr>
              <a:t>Véhicule</a:t>
            </a:r>
          </a:p>
        </p:txBody>
      </p:sp>
      <p:sp>
        <p:nvSpPr>
          <p:cNvPr id="68616" name="Line 8">
            <a:extLst>
              <a:ext uri="{FF2B5EF4-FFF2-40B4-BE49-F238E27FC236}">
                <a16:creationId xmlns:a16="http://schemas.microsoft.com/office/drawing/2014/main" id="{0ED4E8DF-7C65-4B8A-BF65-32AEE74113C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79764" y="4384675"/>
            <a:ext cx="2016125" cy="80803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68617" name="Line 9">
            <a:extLst>
              <a:ext uri="{FF2B5EF4-FFF2-40B4-BE49-F238E27FC236}">
                <a16:creationId xmlns:a16="http://schemas.microsoft.com/office/drawing/2014/main" id="{D7D1F599-1B21-4D44-AB83-027395F89FD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24450" y="4384675"/>
            <a:ext cx="287338" cy="80803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68618" name="Line 10">
            <a:extLst>
              <a:ext uri="{FF2B5EF4-FFF2-40B4-BE49-F238E27FC236}">
                <a16:creationId xmlns:a16="http://schemas.microsoft.com/office/drawing/2014/main" id="{E116A86F-12CB-408D-A9DC-1564C7F6214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764214" y="4384675"/>
            <a:ext cx="808037" cy="80803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68619" name="Line 11">
            <a:extLst>
              <a:ext uri="{FF2B5EF4-FFF2-40B4-BE49-F238E27FC236}">
                <a16:creationId xmlns:a16="http://schemas.microsoft.com/office/drawing/2014/main" id="{EE0A4C87-86EF-430B-98EB-B0CB56F59A9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11914" y="4384675"/>
            <a:ext cx="1455737" cy="80803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22893" name="Espace réservé du numéro de diapositive 1">
            <a:extLst>
              <a:ext uri="{FF2B5EF4-FFF2-40B4-BE49-F238E27FC236}">
                <a16:creationId xmlns:a16="http://schemas.microsoft.com/office/drawing/2014/main" id="{2A291595-C1FF-4C9F-AF5A-53AD915FE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D8BA46-EE06-463F-9D9E-9A4B0B82695D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124942D7-FD14-465A-B1D5-9F98E3D5B545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2222377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Héritage</a:t>
            </a:r>
          </a:p>
        </p:txBody>
      </p:sp>
      <p:sp>
        <p:nvSpPr>
          <p:cNvPr id="16" name="Text Box 1">
            <a:extLst>
              <a:ext uri="{FF2B5EF4-FFF2-40B4-BE49-F238E27FC236}">
                <a16:creationId xmlns:a16="http://schemas.microsoft.com/office/drawing/2014/main" id="{AB907DD5-DF83-4135-A7B7-311F31AAD5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5265677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Principe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 Box 2">
            <a:extLst>
              <a:ext uri="{FF2B5EF4-FFF2-40B4-BE49-F238E27FC236}">
                <a16:creationId xmlns:a16="http://schemas.microsoft.com/office/drawing/2014/main" id="{A1F28D06-A22C-4A6E-B937-5CE84F7C94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050" y="2286002"/>
            <a:ext cx="8504238" cy="1314448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/>
          <a:lstStyle>
            <a:lvl1pPr marL="273050" indent="-252413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marL="363537" indent="-342900">
              <a:spcBef>
                <a:spcPts val="600"/>
              </a:spcBef>
              <a:buClr>
                <a:srgbClr val="CCB4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ea typeface="+mn-ea"/>
                <a:cs typeface="+mn-cs"/>
              </a:rPr>
              <a:t>La </a:t>
            </a:r>
            <a:r>
              <a:rPr lang="fr-FR" sz="2000" b="1" dirty="0">
                <a:solidFill>
                  <a:srgbClr val="53267C"/>
                </a:solidFill>
                <a:latin typeface="Questrial" panose="02000000000000000000" pitchFamily="2" charset="0"/>
                <a:ea typeface="+mn-ea"/>
                <a:cs typeface="+mn-cs"/>
              </a:rPr>
              <a:t>sous-classe</a:t>
            </a: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ea typeface="+mn-ea"/>
                <a:cs typeface="+mn-cs"/>
              </a:rPr>
              <a:t> hérite des attributs et méthodes de la     super-classe.</a:t>
            </a:r>
          </a:p>
          <a:p>
            <a:pPr marL="363537" indent="-342900">
              <a:spcBef>
                <a:spcPts val="600"/>
              </a:spcBef>
              <a:buClr>
                <a:srgbClr val="CCB4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ea typeface="+mn-ea"/>
                <a:cs typeface="+mn-cs"/>
              </a:rPr>
              <a:t> La </a:t>
            </a:r>
            <a:r>
              <a:rPr lang="fr-FR" sz="2000" b="1" dirty="0">
                <a:solidFill>
                  <a:srgbClr val="53267C"/>
                </a:solidFill>
                <a:latin typeface="Questrial" panose="02000000000000000000" pitchFamily="2" charset="0"/>
                <a:ea typeface="+mn-ea"/>
                <a:cs typeface="+mn-cs"/>
              </a:rPr>
              <a:t>sous-classe</a:t>
            </a: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ea typeface="+mn-ea"/>
                <a:cs typeface="+mn-cs"/>
              </a:rPr>
              <a:t> peut définir d’autres attributs et méthodes.</a:t>
            </a:r>
          </a:p>
          <a:p>
            <a:pPr marL="363537" indent="-342900">
              <a:spcBef>
                <a:spcPts val="600"/>
              </a:spcBef>
              <a:buClr>
                <a:srgbClr val="CCB4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ea typeface="+mn-ea"/>
                <a:cs typeface="+mn-cs"/>
              </a:rPr>
              <a:t> La </a:t>
            </a:r>
            <a:r>
              <a:rPr lang="fr-FR" sz="2000" b="1" dirty="0">
                <a:solidFill>
                  <a:srgbClr val="53267C"/>
                </a:solidFill>
                <a:latin typeface="Questrial" panose="02000000000000000000" pitchFamily="2" charset="0"/>
                <a:ea typeface="+mn-ea"/>
                <a:cs typeface="+mn-cs"/>
              </a:rPr>
              <a:t>sous-classe</a:t>
            </a: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ea typeface="+mn-ea"/>
                <a:cs typeface="+mn-cs"/>
              </a:rPr>
              <a:t> peut redéfinir une méthode héritée.</a:t>
            </a:r>
          </a:p>
        </p:txBody>
      </p:sp>
      <p:sp>
        <p:nvSpPr>
          <p:cNvPr id="124933" name="Espace réservé du numéro de diapositive 1">
            <a:extLst>
              <a:ext uri="{FF2B5EF4-FFF2-40B4-BE49-F238E27FC236}">
                <a16:creationId xmlns:a16="http://schemas.microsoft.com/office/drawing/2014/main" id="{C8306590-CF3B-4ED0-9724-0AAFDC0B38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89E6AA-C3DB-440C-A669-6E0B1A718A8F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ext Box 1">
            <a:extLst>
              <a:ext uri="{FF2B5EF4-FFF2-40B4-BE49-F238E27FC236}">
                <a16:creationId xmlns:a16="http://schemas.microsoft.com/office/drawing/2014/main" id="{7482552C-5856-4758-BA96-C861E55043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5265677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Règles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EA4ACF1-754F-4442-81D2-D69407851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18" y="3747573"/>
            <a:ext cx="4367931" cy="2239964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69C68CB-A364-4B5D-AEDF-FDBC4951C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169" y="3813956"/>
            <a:ext cx="7127184" cy="2016930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70C6A640-CF2F-4B12-9A99-6E1A31CE545D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2222377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Héritage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4E6EE3E-FA18-4F55-924B-9203AB944CA3}"/>
              </a:ext>
            </a:extLst>
          </p:cNvPr>
          <p:cNvSpPr txBox="1"/>
          <p:nvPr/>
        </p:nvSpPr>
        <p:spPr>
          <a:xfrm>
            <a:off x="1102519" y="6164821"/>
            <a:ext cx="6186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buSzPct val="100000"/>
            </a:pPr>
            <a:r>
              <a:rPr lang="fr-FR" altLang="fr-FR" sz="1800" dirty="0">
                <a:solidFill>
                  <a:srgbClr val="DC2300"/>
                </a:solidFill>
                <a:latin typeface="Georgia" panose="02040502050405020303" pitchFamily="18" charset="0"/>
              </a:rPr>
              <a:t>Mettre les attributs de la classe mère en </a:t>
            </a:r>
            <a:r>
              <a:rPr lang="fr-FR" altLang="fr-FR" sz="1800" i="1" u="sng" dirty="0" err="1">
                <a:solidFill>
                  <a:srgbClr val="DC2300"/>
                </a:solidFill>
                <a:latin typeface="Georgia" panose="02040502050405020303" pitchFamily="18" charset="0"/>
              </a:rPr>
              <a:t>protected</a:t>
            </a:r>
            <a:r>
              <a:rPr lang="fr-FR" altLang="fr-FR" sz="1800" i="1" u="sng" dirty="0">
                <a:solidFill>
                  <a:srgbClr val="DC2300"/>
                </a:solidFill>
                <a:latin typeface="Georgia" panose="02040502050405020303" pitchFamily="18" charset="0"/>
              </a:rPr>
              <a:t> :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 Box 2">
            <a:extLst>
              <a:ext uri="{FF2B5EF4-FFF2-40B4-BE49-F238E27FC236}">
                <a16:creationId xmlns:a16="http://schemas.microsoft.com/office/drawing/2014/main" id="{A1F28D06-A22C-4A6E-B937-5CE84F7C94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050" y="2286002"/>
            <a:ext cx="8504238" cy="1314448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/>
          <a:lstStyle>
            <a:lvl1pPr marL="273050" indent="-252413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marL="363537" indent="-342900">
              <a:spcBef>
                <a:spcPts val="600"/>
              </a:spcBef>
              <a:buClr>
                <a:srgbClr val="CCB4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ea typeface="+mn-ea"/>
                <a:cs typeface="+mn-cs"/>
              </a:rPr>
              <a:t>La sous-classe hérite des attributs et méthodes de la     super-classe.</a:t>
            </a:r>
          </a:p>
          <a:p>
            <a:pPr marL="363537" indent="-342900">
              <a:spcBef>
                <a:spcPts val="600"/>
              </a:spcBef>
              <a:buClr>
                <a:srgbClr val="CCB4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ea typeface="+mn-ea"/>
                <a:cs typeface="+mn-cs"/>
              </a:rPr>
              <a:t> La sous-classe peut définir d’autres attributs et méthodes.</a:t>
            </a:r>
          </a:p>
          <a:p>
            <a:pPr marL="363537" indent="-342900">
              <a:spcBef>
                <a:spcPts val="600"/>
              </a:spcBef>
              <a:buClr>
                <a:srgbClr val="CCB4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ea typeface="+mn-ea"/>
                <a:cs typeface="+mn-cs"/>
              </a:rPr>
              <a:t> La sous-classe peut redéfinir une méthode héritée.</a:t>
            </a:r>
          </a:p>
        </p:txBody>
      </p:sp>
      <p:sp>
        <p:nvSpPr>
          <p:cNvPr id="124933" name="Espace réservé du numéro de diapositive 1">
            <a:extLst>
              <a:ext uri="{FF2B5EF4-FFF2-40B4-BE49-F238E27FC236}">
                <a16:creationId xmlns:a16="http://schemas.microsoft.com/office/drawing/2014/main" id="{C8306590-CF3B-4ED0-9724-0AAFDC0B38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89E6AA-C3DB-440C-A669-6E0B1A718A8F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ext Box 1">
            <a:extLst>
              <a:ext uri="{FF2B5EF4-FFF2-40B4-BE49-F238E27FC236}">
                <a16:creationId xmlns:a16="http://schemas.microsoft.com/office/drawing/2014/main" id="{7482552C-5856-4758-BA96-C861E55043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5265677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Règles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69C68CB-A364-4B5D-AEDF-FDBC4951C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930" y="3813956"/>
            <a:ext cx="7127184" cy="2016930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70C6A640-CF2F-4B12-9A99-6E1A31CE545D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2222377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Héritage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F7A63F7-8E18-4550-9E7E-BBD073F04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99" y="3722686"/>
            <a:ext cx="4507929" cy="2239964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</p:spTree>
    <p:extLst>
      <p:ext uri="{BB962C8B-B14F-4D97-AF65-F5344CB8AC3E}">
        <p14:creationId xmlns:p14="http://schemas.microsoft.com/office/powerpoint/2010/main" val="3643854005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 Box 2">
            <a:extLst>
              <a:ext uri="{FF2B5EF4-FFF2-40B4-BE49-F238E27FC236}">
                <a16:creationId xmlns:a16="http://schemas.microsoft.com/office/drawing/2014/main" id="{A1F28D06-A22C-4A6E-B937-5CE84F7C94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050" y="2286002"/>
            <a:ext cx="8504238" cy="1314448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/>
          <a:lstStyle>
            <a:lvl1pPr marL="273050" indent="-252413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marL="363537" indent="-342900">
              <a:spcBef>
                <a:spcPts val="600"/>
              </a:spcBef>
              <a:buClr>
                <a:srgbClr val="CCB4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ea typeface="+mn-ea"/>
                <a:cs typeface="+mn-cs"/>
              </a:rPr>
              <a:t>La </a:t>
            </a:r>
            <a:r>
              <a:rPr lang="fr-FR" sz="2000" b="1" dirty="0">
                <a:solidFill>
                  <a:srgbClr val="53267C"/>
                </a:solidFill>
                <a:latin typeface="Questrial" panose="02000000000000000000" pitchFamily="2" charset="0"/>
                <a:ea typeface="+mn-ea"/>
                <a:cs typeface="+mn-cs"/>
              </a:rPr>
              <a:t>sous-classe</a:t>
            </a: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ea typeface="+mn-ea"/>
                <a:cs typeface="+mn-cs"/>
              </a:rPr>
              <a:t> hérite des attributs et méthodes de la     super-classe.</a:t>
            </a:r>
          </a:p>
          <a:p>
            <a:pPr marL="363537" indent="-342900">
              <a:spcBef>
                <a:spcPts val="600"/>
              </a:spcBef>
              <a:buClr>
                <a:srgbClr val="CCB4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ea typeface="+mn-ea"/>
                <a:cs typeface="+mn-cs"/>
              </a:rPr>
              <a:t> La </a:t>
            </a:r>
            <a:r>
              <a:rPr lang="fr-FR" sz="2000" b="1" dirty="0">
                <a:solidFill>
                  <a:srgbClr val="53267C"/>
                </a:solidFill>
                <a:latin typeface="Questrial" panose="02000000000000000000" pitchFamily="2" charset="0"/>
                <a:ea typeface="+mn-ea"/>
                <a:cs typeface="+mn-cs"/>
              </a:rPr>
              <a:t>sous-classe</a:t>
            </a: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ea typeface="+mn-ea"/>
                <a:cs typeface="+mn-cs"/>
              </a:rPr>
              <a:t> peut définir d’autres attributs et méthodes.</a:t>
            </a:r>
          </a:p>
          <a:p>
            <a:pPr marL="363537" indent="-342900">
              <a:spcBef>
                <a:spcPts val="600"/>
              </a:spcBef>
              <a:buClr>
                <a:srgbClr val="CCB4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ea typeface="+mn-ea"/>
                <a:cs typeface="+mn-cs"/>
              </a:rPr>
              <a:t> La </a:t>
            </a:r>
            <a:r>
              <a:rPr lang="fr-FR" sz="2000" b="1" dirty="0">
                <a:solidFill>
                  <a:srgbClr val="53267C"/>
                </a:solidFill>
                <a:latin typeface="Questrial" panose="02000000000000000000" pitchFamily="2" charset="0"/>
                <a:ea typeface="+mn-ea"/>
                <a:cs typeface="+mn-cs"/>
              </a:rPr>
              <a:t>sous-classe</a:t>
            </a: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ea typeface="+mn-ea"/>
                <a:cs typeface="+mn-cs"/>
              </a:rPr>
              <a:t> peut redéfinir une méthode héritée.</a:t>
            </a:r>
          </a:p>
        </p:txBody>
      </p:sp>
      <p:sp>
        <p:nvSpPr>
          <p:cNvPr id="124933" name="Espace réservé du numéro de diapositive 1">
            <a:extLst>
              <a:ext uri="{FF2B5EF4-FFF2-40B4-BE49-F238E27FC236}">
                <a16:creationId xmlns:a16="http://schemas.microsoft.com/office/drawing/2014/main" id="{C8306590-CF3B-4ED0-9724-0AAFDC0B38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89E6AA-C3DB-440C-A669-6E0B1A718A8F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ext Box 1">
            <a:extLst>
              <a:ext uri="{FF2B5EF4-FFF2-40B4-BE49-F238E27FC236}">
                <a16:creationId xmlns:a16="http://schemas.microsoft.com/office/drawing/2014/main" id="{7482552C-5856-4758-BA96-C861E55043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5265677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Règles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70C6A640-CF2F-4B12-9A99-6E1A31CE545D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2222377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Héritage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F7A63F7-8E18-4550-9E7E-BBD073F04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99" y="3722686"/>
            <a:ext cx="4507929" cy="2239964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D7ADBF1-249F-40C4-800C-FD1A305DB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469" y="3571873"/>
            <a:ext cx="7042282" cy="2686050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</p:spTree>
    <p:extLst>
      <p:ext uri="{BB962C8B-B14F-4D97-AF65-F5344CB8AC3E}">
        <p14:creationId xmlns:p14="http://schemas.microsoft.com/office/powerpoint/2010/main" val="223396421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1">
            <a:extLst>
              <a:ext uri="{FF2B5EF4-FFF2-40B4-BE49-F238E27FC236}">
                <a16:creationId xmlns:a16="http://schemas.microsoft.com/office/drawing/2014/main" id="{8A07D88B-CFF2-4F16-84C9-4B27529B94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50" y="1611236"/>
            <a:ext cx="2409825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Les éditions Java</a:t>
            </a:r>
          </a:p>
          <a:p>
            <a:pPr eaLnBrk="1" hangingPunct="1">
              <a:buSzPct val="100000"/>
            </a:pPr>
            <a:endParaRPr lang="fr-FR" altLang="fr-FR" sz="2000" dirty="0">
              <a:solidFill>
                <a:srgbClr val="575756"/>
              </a:solidFill>
              <a:latin typeface="Questrial" panose="02000000000000000000" pitchFamily="2" charset="0"/>
              <a:cs typeface="+mn-cs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000000"/>
              </a:solidFill>
            </a:endParaRPr>
          </a:p>
        </p:txBody>
      </p:sp>
      <p:sp>
        <p:nvSpPr>
          <p:cNvPr id="22539" name="Espace réservé du numéro de diapositive 1">
            <a:extLst>
              <a:ext uri="{FF2B5EF4-FFF2-40B4-BE49-F238E27FC236}">
                <a16:creationId xmlns:a16="http://schemas.microsoft.com/office/drawing/2014/main" id="{E06CF4FA-4E64-450A-960D-6AE1677A9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9B0765-DD50-47FC-BC3F-2D9A030C93B0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5D003C49-776A-4BA4-A01A-D5B7FD12A159}"/>
              </a:ext>
            </a:extLst>
          </p:cNvPr>
          <p:cNvSpPr txBox="1">
            <a:spLocks/>
          </p:cNvSpPr>
          <p:nvPr/>
        </p:nvSpPr>
        <p:spPr>
          <a:xfrm>
            <a:off x="5578599" y="387430"/>
            <a:ext cx="6759328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Présentation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B439913-78B0-400A-A94C-407211BED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570" y="2492161"/>
            <a:ext cx="2213073" cy="149273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B154702-F159-472C-880C-FCE760D21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063" y="2528158"/>
            <a:ext cx="2362200" cy="142074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C755FBC-3C90-4C5B-BEAD-FF3213ABB3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9198" y="4470894"/>
            <a:ext cx="2303816" cy="138588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83EBF2E7-3111-4828-BE8C-3637A88A1F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7025" y="4470894"/>
            <a:ext cx="2470160" cy="1376362"/>
          </a:xfrm>
          <a:prstGeom prst="rect">
            <a:avLst/>
          </a:prstGeom>
        </p:spPr>
      </p:pic>
      <p:sp>
        <p:nvSpPr>
          <p:cNvPr id="21" name="Text Box 3">
            <a:extLst>
              <a:ext uri="{FF2B5EF4-FFF2-40B4-BE49-F238E27FC236}">
                <a16:creationId xmlns:a16="http://schemas.microsoft.com/office/drawing/2014/main" id="{B070022A-5B3E-4E39-B215-DB0A23598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050" y="4765191"/>
            <a:ext cx="2139826" cy="1016647"/>
          </a:xfrm>
          <a:prstGeom prst="rect">
            <a:avLst/>
          </a:prstGeom>
          <a:noFill/>
          <a:ln w="28575">
            <a:solidFill>
              <a:srgbClr val="53267C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42900"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marL="527050" indent="-255588"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marL="0" indent="0" rtl="0" fontAlgn="base"/>
            <a:r>
              <a:rPr lang="fr-FR" sz="1400" dirty="0">
                <a:solidFill>
                  <a:srgbClr val="4D5156"/>
                </a:solidFill>
                <a:latin typeface="arial" panose="020B0604020202020204" pitchFamily="34" charset="0"/>
              </a:rPr>
              <a:t>P</a:t>
            </a:r>
            <a:r>
              <a:rPr lang="fr-FR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our développer des applications sur des appareils (PDA, des téléphones cellulaires…)</a:t>
            </a:r>
            <a:endParaRPr lang="fr-FR" sz="14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22" name="Text Box 3">
            <a:extLst>
              <a:ext uri="{FF2B5EF4-FFF2-40B4-BE49-F238E27FC236}">
                <a16:creationId xmlns:a16="http://schemas.microsoft.com/office/drawing/2014/main" id="{27EFE791-F3E7-4D51-B390-BFEA5EE30F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050" y="2994596"/>
            <a:ext cx="2139826" cy="555920"/>
          </a:xfrm>
          <a:prstGeom prst="rect">
            <a:avLst/>
          </a:prstGeom>
          <a:noFill/>
          <a:ln w="28575">
            <a:solidFill>
              <a:srgbClr val="53267C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42900"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marL="527050" indent="-255588"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marL="0" indent="0" rtl="0" fontAlgn="base"/>
            <a:r>
              <a:rPr lang="fr-FR" sz="1400" dirty="0">
                <a:solidFill>
                  <a:srgbClr val="202122"/>
                </a:solidFill>
              </a:rPr>
              <a:t>D</a:t>
            </a:r>
            <a:r>
              <a:rPr lang="fr-FR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estinée typiquement aux applications desktop</a:t>
            </a:r>
            <a:endParaRPr lang="fr-FR" sz="14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24" name="Text Box 3">
            <a:extLst>
              <a:ext uri="{FF2B5EF4-FFF2-40B4-BE49-F238E27FC236}">
                <a16:creationId xmlns:a16="http://schemas.microsoft.com/office/drawing/2014/main" id="{7E11A938-B70A-4E32-A988-09FCD329D4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6795" y="2652505"/>
            <a:ext cx="2139826" cy="1172047"/>
          </a:xfrm>
          <a:prstGeom prst="rect">
            <a:avLst/>
          </a:prstGeom>
          <a:noFill/>
          <a:ln w="28575">
            <a:solidFill>
              <a:srgbClr val="53267C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42900"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marL="527050" indent="-255588"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marL="0" indent="0" rtl="0" fontAlgn="base"/>
            <a:r>
              <a:rPr lang="fr-FR" sz="1400" dirty="0">
                <a:solidFill>
                  <a:srgbClr val="202122"/>
                </a:solidFill>
              </a:rPr>
              <a:t>Destinée </a:t>
            </a:r>
            <a:r>
              <a:rPr lang="fr-FR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aux applications entreprise avec architectures distribuées et services web.</a:t>
            </a:r>
            <a:endParaRPr lang="fr-FR" sz="14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25" name="Text Box 3">
            <a:extLst>
              <a:ext uri="{FF2B5EF4-FFF2-40B4-BE49-F238E27FC236}">
                <a16:creationId xmlns:a16="http://schemas.microsoft.com/office/drawing/2014/main" id="{116DF2B5-8B80-4B77-A825-1AB9819078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6795" y="4799317"/>
            <a:ext cx="2139826" cy="1172047"/>
          </a:xfrm>
          <a:prstGeom prst="rect">
            <a:avLst/>
          </a:prstGeom>
          <a:noFill/>
          <a:ln w="28575">
            <a:solidFill>
              <a:srgbClr val="53267C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42900"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marL="527050" indent="-255588"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527050" algn="l"/>
                <a:tab pos="974725" algn="l"/>
                <a:tab pos="1423988" algn="l"/>
                <a:tab pos="1873250" algn="l"/>
                <a:tab pos="2322513" algn="l"/>
                <a:tab pos="2771775" algn="l"/>
                <a:tab pos="3221038" algn="l"/>
                <a:tab pos="3670300" algn="l"/>
                <a:tab pos="4119563" algn="l"/>
                <a:tab pos="4568825" algn="l"/>
                <a:tab pos="5018088" algn="l"/>
                <a:tab pos="5467350" algn="l"/>
                <a:tab pos="5916613" algn="l"/>
                <a:tab pos="6365875" algn="l"/>
                <a:tab pos="6815138" algn="l"/>
                <a:tab pos="7264400" algn="l"/>
                <a:tab pos="7713663" algn="l"/>
                <a:tab pos="8162925" algn="l"/>
                <a:tab pos="8612188" algn="l"/>
                <a:tab pos="9061450" algn="l"/>
                <a:tab pos="9510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marL="0" indent="0" rtl="0" fontAlgn="base"/>
            <a:r>
              <a:rPr lang="fr-FR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Créer des </a:t>
            </a:r>
            <a:r>
              <a:rPr lang="fr-FR" sz="1400" dirty="0">
                <a:solidFill>
                  <a:srgbClr val="202122"/>
                </a:solidFill>
              </a:rPr>
              <a:t>interfaces</a:t>
            </a:r>
            <a:r>
              <a:rPr lang="fr-FR" sz="1400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7" tooltip="Interface graphique"/>
              </a:rPr>
              <a:t> </a:t>
            </a:r>
            <a:r>
              <a:rPr lang="fr-FR" sz="1400" dirty="0">
                <a:solidFill>
                  <a:srgbClr val="202122"/>
                </a:solidFill>
              </a:rPr>
              <a:t>graphiques</a:t>
            </a:r>
            <a:r>
              <a:rPr lang="fr-FR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pour tous types d’applications en remplacement de Swing et AWT</a:t>
            </a:r>
            <a:endParaRPr lang="fr-FR" sz="1400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997853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4" grpId="0" animBg="1"/>
      <p:bldP spid="25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 Box 2">
            <a:extLst>
              <a:ext uri="{FF2B5EF4-FFF2-40B4-BE49-F238E27FC236}">
                <a16:creationId xmlns:a16="http://schemas.microsoft.com/office/drawing/2014/main" id="{A1F28D06-A22C-4A6E-B937-5CE84F7C94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050" y="2286002"/>
            <a:ext cx="8504238" cy="1314448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/>
          <a:lstStyle>
            <a:lvl1pPr marL="273050" indent="-252413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marL="363537" indent="-342900">
              <a:spcBef>
                <a:spcPts val="600"/>
              </a:spcBef>
              <a:buClr>
                <a:srgbClr val="CCB4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ea typeface="+mn-ea"/>
                <a:cs typeface="+mn-cs"/>
              </a:rPr>
              <a:t>La </a:t>
            </a:r>
            <a:r>
              <a:rPr lang="fr-FR" sz="2000" b="1" dirty="0">
                <a:solidFill>
                  <a:srgbClr val="53267C"/>
                </a:solidFill>
                <a:latin typeface="Questrial" panose="02000000000000000000" pitchFamily="2" charset="0"/>
                <a:ea typeface="+mn-ea"/>
                <a:cs typeface="+mn-cs"/>
              </a:rPr>
              <a:t>sous-classe</a:t>
            </a: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ea typeface="+mn-ea"/>
                <a:cs typeface="+mn-cs"/>
              </a:rPr>
              <a:t> hérite des attributs et méthodes de la     super-classe.</a:t>
            </a:r>
          </a:p>
          <a:p>
            <a:pPr marL="363537" indent="-342900">
              <a:spcBef>
                <a:spcPts val="600"/>
              </a:spcBef>
              <a:buClr>
                <a:srgbClr val="CCB4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ea typeface="+mn-ea"/>
                <a:cs typeface="+mn-cs"/>
              </a:rPr>
              <a:t> La </a:t>
            </a:r>
            <a:r>
              <a:rPr lang="fr-FR" sz="2000" b="1" dirty="0">
                <a:solidFill>
                  <a:srgbClr val="53267C"/>
                </a:solidFill>
                <a:latin typeface="Questrial" panose="02000000000000000000" pitchFamily="2" charset="0"/>
                <a:ea typeface="+mn-ea"/>
                <a:cs typeface="+mn-cs"/>
              </a:rPr>
              <a:t>sous-classe</a:t>
            </a: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ea typeface="+mn-ea"/>
                <a:cs typeface="+mn-cs"/>
              </a:rPr>
              <a:t> peut définir d’autres attributs et méthodes.</a:t>
            </a:r>
          </a:p>
          <a:p>
            <a:pPr marL="363537" indent="-342900">
              <a:spcBef>
                <a:spcPts val="600"/>
              </a:spcBef>
              <a:buClr>
                <a:srgbClr val="CCB4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ea typeface="+mn-ea"/>
                <a:cs typeface="+mn-cs"/>
              </a:rPr>
              <a:t> La </a:t>
            </a:r>
            <a:r>
              <a:rPr lang="fr-FR" sz="2000" b="1" dirty="0">
                <a:solidFill>
                  <a:srgbClr val="53267C"/>
                </a:solidFill>
                <a:latin typeface="Questrial" panose="02000000000000000000" pitchFamily="2" charset="0"/>
                <a:ea typeface="+mn-ea"/>
                <a:cs typeface="+mn-cs"/>
              </a:rPr>
              <a:t>sous-classe</a:t>
            </a: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ea typeface="+mn-ea"/>
                <a:cs typeface="+mn-cs"/>
              </a:rPr>
              <a:t> peut redéfinir une méthode héritée.</a:t>
            </a:r>
          </a:p>
        </p:txBody>
      </p:sp>
      <p:sp>
        <p:nvSpPr>
          <p:cNvPr id="124933" name="Espace réservé du numéro de diapositive 1">
            <a:extLst>
              <a:ext uri="{FF2B5EF4-FFF2-40B4-BE49-F238E27FC236}">
                <a16:creationId xmlns:a16="http://schemas.microsoft.com/office/drawing/2014/main" id="{C8306590-CF3B-4ED0-9724-0AAFDC0B38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89E6AA-C3DB-440C-A669-6E0B1A718A8F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ext Box 1">
            <a:extLst>
              <a:ext uri="{FF2B5EF4-FFF2-40B4-BE49-F238E27FC236}">
                <a16:creationId xmlns:a16="http://schemas.microsoft.com/office/drawing/2014/main" id="{7482552C-5856-4758-BA96-C861E55043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5265677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Règles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70C6A640-CF2F-4B12-9A99-6E1A31CE545D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2222377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Héritage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F7A63F7-8E18-4550-9E7E-BBD073F04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22686"/>
            <a:ext cx="4213226" cy="2239964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E9CA280-7369-44E6-8213-8F01539CD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2944" y="3486996"/>
            <a:ext cx="7699506" cy="3111131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</p:spTree>
    <p:extLst>
      <p:ext uri="{BB962C8B-B14F-4D97-AF65-F5344CB8AC3E}">
        <p14:creationId xmlns:p14="http://schemas.microsoft.com/office/powerpoint/2010/main" val="1145737777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8" name="Text Box 10">
            <a:extLst>
              <a:ext uri="{FF2B5EF4-FFF2-40B4-BE49-F238E27FC236}">
                <a16:creationId xmlns:a16="http://schemas.microsoft.com/office/drawing/2014/main" id="{205B2292-210A-4CAB-A628-882F26BF94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439" y="2159445"/>
            <a:ext cx="7805736" cy="402291"/>
          </a:xfrm>
          <a:prstGeom prst="rect">
            <a:avLst/>
          </a:prstGeom>
          <a:noFill/>
          <a:ln w="936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La faculté pour une variable de référencer différents types d'objets !!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sp>
        <p:nvSpPr>
          <p:cNvPr id="133131" name="Espace réservé du numéro de diapositive 1">
            <a:extLst>
              <a:ext uri="{FF2B5EF4-FFF2-40B4-BE49-F238E27FC236}">
                <a16:creationId xmlns:a16="http://schemas.microsoft.com/office/drawing/2014/main" id="{1F441DF3-D4E8-4506-9DC7-8C369A3AAD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4B6093-3349-47C1-8C9A-881D12E45BC3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AF60DA74-2B19-4844-ADF4-99109CFEAE96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2222377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Héritage</a:t>
            </a:r>
          </a:p>
        </p:txBody>
      </p:sp>
      <p:sp>
        <p:nvSpPr>
          <p:cNvPr id="14" name="Text Box 1">
            <a:extLst>
              <a:ext uri="{FF2B5EF4-FFF2-40B4-BE49-F238E27FC236}">
                <a16:creationId xmlns:a16="http://schemas.microsoft.com/office/drawing/2014/main" id="{381DD93D-7352-4A1E-AB6F-5305B8BCE4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5265677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Polymorphisme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3EAF20A-DBCC-430A-A892-A3E179846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21" y="2766435"/>
            <a:ext cx="5354079" cy="1626288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  <p:sp>
        <p:nvSpPr>
          <p:cNvPr id="17" name="Text Box 10">
            <a:extLst>
              <a:ext uri="{FF2B5EF4-FFF2-40B4-BE49-F238E27FC236}">
                <a16:creationId xmlns:a16="http://schemas.microsoft.com/office/drawing/2014/main" id="{46D58C7F-CAAB-4124-88F3-85C87A1B43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439" y="4767140"/>
            <a:ext cx="7805736" cy="710067"/>
          </a:xfrm>
          <a:prstGeom prst="rect">
            <a:avLst/>
          </a:prstGeom>
          <a:noFill/>
          <a:ln w="936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La référence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p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s’adapte à l’objet référencé et produit un comportement différent en conséquences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id="7" dur="500"/>
                                        <p:tgtEl>
                                          <p:spTgt spid="73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8" name="Text Box 10">
            <a:extLst>
              <a:ext uri="{FF2B5EF4-FFF2-40B4-BE49-F238E27FC236}">
                <a16:creationId xmlns:a16="http://schemas.microsoft.com/office/drawing/2014/main" id="{205B2292-210A-4CAB-A628-882F26BF94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438" y="2723805"/>
            <a:ext cx="7805736" cy="1017844"/>
          </a:xfrm>
          <a:prstGeom prst="rect">
            <a:avLst/>
          </a:prstGeom>
          <a:noFill/>
          <a:ln w="936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1" hangingPunct="1"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Redéfinir la méthode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String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</a:t>
            </a:r>
            <a:r>
              <a:rPr lang="fr-FR" altLang="fr-FR" sz="2000" b="1" dirty="0" err="1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toString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()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héritée de la classe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Object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dans les deux classes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Personne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et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Enseignant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.</a:t>
            </a:r>
          </a:p>
          <a:p>
            <a:pPr eaLnBrk="1" hangingPunct="1">
              <a:buSzPct val="100000"/>
            </a:pPr>
            <a:endParaRPr lang="fr-FR" altLang="fr-FR" sz="2000" dirty="0">
              <a:solidFill>
                <a:srgbClr val="000000"/>
              </a:solidFill>
            </a:endParaRPr>
          </a:p>
        </p:txBody>
      </p:sp>
      <p:sp>
        <p:nvSpPr>
          <p:cNvPr id="133131" name="Espace réservé du numéro de diapositive 1">
            <a:extLst>
              <a:ext uri="{FF2B5EF4-FFF2-40B4-BE49-F238E27FC236}">
                <a16:creationId xmlns:a16="http://schemas.microsoft.com/office/drawing/2014/main" id="{1F441DF3-D4E8-4506-9DC7-8C369A3AAD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4B6093-3349-47C1-8C9A-881D12E45BC3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AF60DA74-2B19-4844-ADF4-99109CFEAE96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2222377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Héritage</a:t>
            </a:r>
          </a:p>
        </p:txBody>
      </p:sp>
      <p:sp>
        <p:nvSpPr>
          <p:cNvPr id="14" name="Text Box 1">
            <a:extLst>
              <a:ext uri="{FF2B5EF4-FFF2-40B4-BE49-F238E27FC236}">
                <a16:creationId xmlns:a16="http://schemas.microsoft.com/office/drawing/2014/main" id="{381DD93D-7352-4A1E-AB6F-5305B8BCE4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5265677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Polymorphisme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299086F5-A414-4CE5-82E5-B936459A68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238" y="2138879"/>
            <a:ext cx="4217926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b="1" dirty="0">
                <a:solidFill>
                  <a:srgbClr val="C4CB3D"/>
                </a:solidFill>
                <a:latin typeface="Questrial" panose="02000000000000000000" pitchFamily="2" charset="0"/>
                <a:cs typeface="+mn-cs"/>
              </a:rPr>
              <a:t>Exemple 3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E027A3A-6211-4209-A07A-00E627E8C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43" y="3533155"/>
            <a:ext cx="6202911" cy="1989845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</p:spTree>
    <p:extLst>
      <p:ext uri="{BB962C8B-B14F-4D97-AF65-F5344CB8AC3E}">
        <p14:creationId xmlns:p14="http://schemas.microsoft.com/office/powerpoint/2010/main" val="30815921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id="7" dur="500"/>
                                        <p:tgtEl>
                                          <p:spTgt spid="73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1" name="Espace réservé du numéro de diapositive 1">
            <a:extLst>
              <a:ext uri="{FF2B5EF4-FFF2-40B4-BE49-F238E27FC236}">
                <a16:creationId xmlns:a16="http://schemas.microsoft.com/office/drawing/2014/main" id="{1F441DF3-D4E8-4506-9DC7-8C369A3AAD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4B6093-3349-47C1-8C9A-881D12E45BC3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AF60DA74-2B19-4844-ADF4-99109CFEAE96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2222377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Héritage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299086F5-A414-4CE5-82E5-B936459A68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938" y="1676775"/>
            <a:ext cx="1624012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b="1" dirty="0">
                <a:solidFill>
                  <a:srgbClr val="C4CB3D"/>
                </a:solidFill>
                <a:latin typeface="Questrial" panose="02000000000000000000" pitchFamily="2" charset="0"/>
                <a:cs typeface="+mn-cs"/>
              </a:rPr>
              <a:t>Exercice 6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6ED10CD-CE5C-4261-ABCD-B5070BE7C19E}"/>
              </a:ext>
            </a:extLst>
          </p:cNvPr>
          <p:cNvSpPr txBox="1"/>
          <p:nvPr/>
        </p:nvSpPr>
        <p:spPr>
          <a:xfrm>
            <a:off x="452438" y="2374175"/>
            <a:ext cx="9283258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On veut représenter la classe </a:t>
            </a:r>
            <a:r>
              <a:rPr lang="fr-FR" sz="2000" b="1" dirty="0">
                <a:solidFill>
                  <a:srgbClr val="53267C"/>
                </a:solidFill>
                <a:latin typeface="Questrial" panose="02000000000000000000" pitchFamily="2" charset="0"/>
              </a:rPr>
              <a:t>Forme</a:t>
            </a: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qui est caractérisée par sa position. Une forme peut se déplacer dans un repère dans n’importe quel sens.</a:t>
            </a:r>
          </a:p>
          <a:p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Plusieurs types de formes peuvent être modélisés (</a:t>
            </a:r>
            <a:r>
              <a:rPr lang="fr-FR" sz="2000" b="1" dirty="0">
                <a:solidFill>
                  <a:srgbClr val="53267C"/>
                </a:solidFill>
                <a:latin typeface="Questrial" panose="02000000000000000000" pitchFamily="2" charset="0"/>
              </a:rPr>
              <a:t>Carré</a:t>
            </a: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, </a:t>
            </a:r>
            <a:r>
              <a:rPr lang="fr-FR" sz="2000" b="1" dirty="0">
                <a:solidFill>
                  <a:srgbClr val="53267C"/>
                </a:solidFill>
                <a:latin typeface="Questrial" panose="02000000000000000000" pitchFamily="2" charset="0"/>
              </a:rPr>
              <a:t>Rectangle</a:t>
            </a: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et </a:t>
            </a:r>
            <a:r>
              <a:rPr lang="fr-FR" sz="2000" b="1" dirty="0">
                <a:solidFill>
                  <a:srgbClr val="53267C"/>
                </a:solidFill>
                <a:latin typeface="Questrial" panose="02000000000000000000" pitchFamily="2" charset="0"/>
              </a:rPr>
              <a:t>Cercle</a:t>
            </a: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) chacune de ces trois formes se déplacent de façons différentes :</a:t>
            </a:r>
          </a:p>
          <a:p>
            <a:pPr marL="800100" lvl="1" indent="-342900">
              <a:spcBef>
                <a:spcPts val="600"/>
              </a:spcBef>
              <a:buClr>
                <a:srgbClr val="D4DC2C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sz="2000" b="1" dirty="0">
                <a:solidFill>
                  <a:srgbClr val="53267C"/>
                </a:solidFill>
                <a:latin typeface="Questrial" panose="02000000000000000000" pitchFamily="2" charset="0"/>
              </a:rPr>
              <a:t>Carré</a:t>
            </a: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 : se déplace de n pas vers la droite ou la gauche. </a:t>
            </a:r>
          </a:p>
          <a:p>
            <a:pPr marL="800100" lvl="1" indent="-342900">
              <a:spcBef>
                <a:spcPts val="600"/>
              </a:spcBef>
              <a:buClr>
                <a:srgbClr val="D4DC2C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sz="2000" b="1" dirty="0">
                <a:solidFill>
                  <a:srgbClr val="53267C"/>
                </a:solidFill>
                <a:latin typeface="Questrial" panose="02000000000000000000" pitchFamily="2" charset="0"/>
              </a:rPr>
              <a:t>Rectangle</a:t>
            </a: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 : se déplace de </a:t>
            </a:r>
            <a:r>
              <a:rPr lang="fr-FR" sz="2000" b="1" dirty="0">
                <a:solidFill>
                  <a:srgbClr val="53267C"/>
                </a:solidFill>
                <a:latin typeface="Questrial" panose="02000000000000000000" pitchFamily="2" charset="0"/>
              </a:rPr>
              <a:t>N</a:t>
            </a: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pas vers le haut ou le bas. </a:t>
            </a:r>
          </a:p>
          <a:p>
            <a:pPr marL="800100" lvl="1" indent="-342900">
              <a:spcBef>
                <a:spcPts val="600"/>
              </a:spcBef>
              <a:buClr>
                <a:srgbClr val="D4DC2C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sz="2000" b="1" dirty="0">
                <a:solidFill>
                  <a:srgbClr val="53267C"/>
                </a:solidFill>
                <a:latin typeface="Questrial" panose="02000000000000000000" pitchFamily="2" charset="0"/>
              </a:rPr>
              <a:t>Cercle</a:t>
            </a:r>
            <a:r>
              <a:rPr 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 : idem que Forme.</a:t>
            </a:r>
          </a:p>
        </p:txBody>
      </p:sp>
    </p:spTree>
    <p:extLst>
      <p:ext uri="{BB962C8B-B14F-4D97-AF65-F5344CB8AC3E}">
        <p14:creationId xmlns:p14="http://schemas.microsoft.com/office/powerpoint/2010/main" val="1640769099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Espace réservé du numéro de diapositive 1">
            <a:extLst>
              <a:ext uri="{FF2B5EF4-FFF2-40B4-BE49-F238E27FC236}">
                <a16:creationId xmlns:a16="http://schemas.microsoft.com/office/drawing/2014/main" id="{A84CEACF-C82F-4F99-80F1-940966D0C1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E37DF4-1068-499B-9D1B-5448C7AC6950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8909F27-3C8F-464F-9DD0-922718A2AB30}"/>
              </a:ext>
            </a:extLst>
          </p:cNvPr>
          <p:cNvSpPr txBox="1">
            <a:spLocks/>
          </p:cNvSpPr>
          <p:nvPr/>
        </p:nvSpPr>
        <p:spPr>
          <a:xfrm>
            <a:off x="5261222" y="154395"/>
            <a:ext cx="6759328" cy="11134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7A11004E-FB89-4A5C-8981-6913E215E655}"/>
              </a:ext>
            </a:extLst>
          </p:cNvPr>
          <p:cNvGrpSpPr/>
          <p:nvPr/>
        </p:nvGrpSpPr>
        <p:grpSpPr>
          <a:xfrm>
            <a:off x="2314574" y="1514471"/>
            <a:ext cx="9877427" cy="4986012"/>
            <a:chOff x="2314574" y="1514471"/>
            <a:chExt cx="9877427" cy="4986012"/>
          </a:xfrm>
        </p:grpSpPr>
        <p:sp>
          <p:nvSpPr>
            <p:cNvPr id="5" name="Organigramme : Délai 4">
              <a:extLst>
                <a:ext uri="{FF2B5EF4-FFF2-40B4-BE49-F238E27FC236}">
                  <a16:creationId xmlns:a16="http://schemas.microsoft.com/office/drawing/2014/main" id="{D59BF69A-F466-4764-BC95-DAD3D7EEB8C7}"/>
                </a:ext>
              </a:extLst>
            </p:cNvPr>
            <p:cNvSpPr/>
            <p:nvPr/>
          </p:nvSpPr>
          <p:spPr>
            <a:xfrm rot="10800000">
              <a:off x="2314574" y="1514471"/>
              <a:ext cx="5162548" cy="4986011"/>
            </a:xfrm>
            <a:prstGeom prst="flowChartDelay">
              <a:avLst/>
            </a:prstGeom>
            <a:solidFill>
              <a:srgbClr val="D4D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317A2B9-E3AF-4686-84D9-FED385D48330}"/>
                </a:ext>
              </a:extLst>
            </p:cNvPr>
            <p:cNvSpPr/>
            <p:nvPr/>
          </p:nvSpPr>
          <p:spPr>
            <a:xfrm>
              <a:off x="7477123" y="1514471"/>
              <a:ext cx="4714878" cy="4986012"/>
            </a:xfrm>
            <a:prstGeom prst="rect">
              <a:avLst/>
            </a:prstGeom>
            <a:solidFill>
              <a:srgbClr val="D4DC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Titre 1">
            <a:extLst>
              <a:ext uri="{FF2B5EF4-FFF2-40B4-BE49-F238E27FC236}">
                <a16:creationId xmlns:a16="http://schemas.microsoft.com/office/drawing/2014/main" id="{A4B26B33-DAC1-44CA-BF9C-7E724828297A}"/>
              </a:ext>
            </a:extLst>
          </p:cNvPr>
          <p:cNvSpPr txBox="1">
            <a:spLocks/>
          </p:cNvSpPr>
          <p:nvPr/>
        </p:nvSpPr>
        <p:spPr>
          <a:xfrm>
            <a:off x="5124450" y="2534865"/>
            <a:ext cx="6381750" cy="29452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sz="7200" dirty="0">
                <a:solidFill>
                  <a:srgbClr val="52277C"/>
                </a:solidFill>
                <a:latin typeface="Gilroy SemiBold"/>
                <a:ea typeface="+mn-ea"/>
                <a:cs typeface="+mn-cs"/>
              </a:rPr>
              <a:t>Classes abstraites et Interfaces</a:t>
            </a:r>
            <a:endParaRPr lang="fr-FR" sz="8000" dirty="0"/>
          </a:p>
        </p:txBody>
      </p:sp>
    </p:spTree>
    <p:extLst>
      <p:ext uri="{BB962C8B-B14F-4D97-AF65-F5344CB8AC3E}">
        <p14:creationId xmlns:p14="http://schemas.microsoft.com/office/powerpoint/2010/main" val="455173713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7" name="Text Box 2">
            <a:extLst>
              <a:ext uri="{FF2B5EF4-FFF2-40B4-BE49-F238E27FC236}">
                <a16:creationId xmlns:a16="http://schemas.microsoft.com/office/drawing/2014/main" id="{DB44559D-1EAE-4881-9A6E-3C7920A809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2106913"/>
            <a:ext cx="8504238" cy="109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273050" indent="-252413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Une classe est dite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abstraite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si elle contient au moins une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méthode abstraite</a:t>
            </a:r>
          </a:p>
          <a:p>
            <a:pPr>
              <a:spcBef>
                <a:spcPts val="600"/>
              </a:spcBef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s’elle ne permet pas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d’instanciation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, </a:t>
            </a:r>
          </a:p>
          <a:p>
            <a:pPr>
              <a:spcBef>
                <a:spcPts val="600"/>
              </a:spcBef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elle ne peut servir que de classe mère.</a:t>
            </a:r>
          </a:p>
          <a:p>
            <a:pPr>
              <a:spcBef>
                <a:spcPts val="600"/>
              </a:spcBef>
              <a:buSzPct val="100000"/>
            </a:pPr>
            <a:endParaRPr lang="fr-FR" altLang="fr-FR" sz="2400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  <p:sp>
        <p:nvSpPr>
          <p:cNvPr id="139271" name="Espace réservé du numéro de diapositive 1">
            <a:extLst>
              <a:ext uri="{FF2B5EF4-FFF2-40B4-BE49-F238E27FC236}">
                <a16:creationId xmlns:a16="http://schemas.microsoft.com/office/drawing/2014/main" id="{340A8B68-1295-4DB4-9266-7F786DABE7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61A24C-223E-4A60-A61A-8DCC9F17CA12}"/>
              </a:ext>
            </a:extLst>
          </p:cNvPr>
          <p:cNvSpPr/>
          <p:nvPr/>
        </p:nvSpPr>
        <p:spPr>
          <a:xfrm>
            <a:off x="0" y="6607652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BBBE429A-4091-40BB-B82B-FB1A1102A91C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3632077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Classes abstraites</a:t>
            </a:r>
          </a:p>
        </p:txBody>
      </p:sp>
      <p:sp>
        <p:nvSpPr>
          <p:cNvPr id="10" name="Text Box 1">
            <a:extLst>
              <a:ext uri="{FF2B5EF4-FFF2-40B4-BE49-F238E27FC236}">
                <a16:creationId xmlns:a16="http://schemas.microsoft.com/office/drawing/2014/main" id="{98407011-DF91-4327-9CEE-7E1B77F89E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5265677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Principe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71BC7AA-B38D-4C06-86F2-39F50AF09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0" y="3411283"/>
            <a:ext cx="4213287" cy="2645811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25A630D-2307-4E91-8D2C-B0DE6C426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120" y="3293291"/>
            <a:ext cx="7571880" cy="2881797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7" name="Text Box 2">
            <a:extLst>
              <a:ext uri="{FF2B5EF4-FFF2-40B4-BE49-F238E27FC236}">
                <a16:creationId xmlns:a16="http://schemas.microsoft.com/office/drawing/2014/main" id="{DB44559D-1EAE-4881-9A6E-3C7920A809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2106913"/>
            <a:ext cx="8504238" cy="109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273050" indent="-252413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Une classe est dite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abstraite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si elle contient au moins une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méthode abstraite</a:t>
            </a:r>
          </a:p>
          <a:p>
            <a:pPr>
              <a:spcBef>
                <a:spcPts val="600"/>
              </a:spcBef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s’elle ne permet pas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d’instanciation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, </a:t>
            </a:r>
          </a:p>
          <a:p>
            <a:pPr>
              <a:spcBef>
                <a:spcPts val="600"/>
              </a:spcBef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elle ne peut servir que de classe mère.</a:t>
            </a:r>
          </a:p>
          <a:p>
            <a:pPr>
              <a:spcBef>
                <a:spcPts val="600"/>
              </a:spcBef>
              <a:buSzPct val="100000"/>
            </a:pPr>
            <a:endParaRPr lang="fr-FR" altLang="fr-FR" sz="2400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  <p:sp>
        <p:nvSpPr>
          <p:cNvPr id="139271" name="Espace réservé du numéro de diapositive 1">
            <a:extLst>
              <a:ext uri="{FF2B5EF4-FFF2-40B4-BE49-F238E27FC236}">
                <a16:creationId xmlns:a16="http://schemas.microsoft.com/office/drawing/2014/main" id="{340A8B68-1295-4DB4-9266-7F786DABE7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61A24C-223E-4A60-A61A-8DCC9F17CA12}"/>
              </a:ext>
            </a:extLst>
          </p:cNvPr>
          <p:cNvSpPr/>
          <p:nvPr/>
        </p:nvSpPr>
        <p:spPr>
          <a:xfrm>
            <a:off x="0" y="6607652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BBBE429A-4091-40BB-B82B-FB1A1102A91C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3632077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Classes abstraites</a:t>
            </a:r>
          </a:p>
        </p:txBody>
      </p:sp>
      <p:sp>
        <p:nvSpPr>
          <p:cNvPr id="10" name="Text Box 1">
            <a:extLst>
              <a:ext uri="{FF2B5EF4-FFF2-40B4-BE49-F238E27FC236}">
                <a16:creationId xmlns:a16="http://schemas.microsoft.com/office/drawing/2014/main" id="{98407011-DF91-4327-9CEE-7E1B77F89E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5265677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Principe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B283AB6-F4E4-460D-BF01-FFF7E6F57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3863316"/>
            <a:ext cx="4724400" cy="1009650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01F52C8-C4B1-4986-B452-39B071FFB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598" y="3992407"/>
            <a:ext cx="5303817" cy="708034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</p:spTree>
    <p:extLst>
      <p:ext uri="{BB962C8B-B14F-4D97-AF65-F5344CB8AC3E}">
        <p14:creationId xmlns:p14="http://schemas.microsoft.com/office/powerpoint/2010/main" val="3575977196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6" name="Espace réservé du numéro de diapositive 1">
            <a:extLst>
              <a:ext uri="{FF2B5EF4-FFF2-40B4-BE49-F238E27FC236}">
                <a16:creationId xmlns:a16="http://schemas.microsoft.com/office/drawing/2014/main" id="{41D8BD76-2DA5-467A-9DEC-1958A8FA01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7ED664-96D9-4C11-AF96-8E35D61AE8D8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C6F07E8-F224-4B58-9B03-C8CD3DA23078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3632077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Classes abstraites</a:t>
            </a:r>
          </a:p>
        </p:txBody>
      </p:sp>
      <p:sp>
        <p:nvSpPr>
          <p:cNvPr id="9" name="Text Box 1">
            <a:extLst>
              <a:ext uri="{FF2B5EF4-FFF2-40B4-BE49-F238E27FC236}">
                <a16:creationId xmlns:a16="http://schemas.microsoft.com/office/drawing/2014/main" id="{1B7402B4-849D-496E-A815-4D37415A2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5265677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Règles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7B9D57F-E86A-4B5A-813D-F9FA7383BACB}"/>
              </a:ext>
            </a:extLst>
          </p:cNvPr>
          <p:cNvSpPr txBox="1"/>
          <p:nvPr/>
        </p:nvSpPr>
        <p:spPr>
          <a:xfrm>
            <a:off x="452438" y="2374175"/>
            <a:ext cx="92832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Clr>
                <a:srgbClr val="D4DC2C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Une classe est dite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</a:rPr>
              <a:t>abstraite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 si elle contient au moins une méthode abstraite.</a:t>
            </a:r>
          </a:p>
          <a:p>
            <a:pPr marL="342900" indent="-342900">
              <a:spcBef>
                <a:spcPts val="600"/>
              </a:spcBef>
              <a:buClr>
                <a:srgbClr val="D4DC2C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Une méthode abstraite doit être déclarée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</a:rPr>
              <a:t>public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.</a:t>
            </a:r>
          </a:p>
          <a:p>
            <a:pPr marL="342900" indent="-342900">
              <a:spcBef>
                <a:spcPts val="600"/>
              </a:spcBef>
              <a:buClr>
                <a:srgbClr val="D4DC2C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La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</a:rPr>
              <a:t>classe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</a:rPr>
              <a:t>fille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 peut ne pas redéfinir les méthode abstraites de sa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</a:rPr>
              <a:t>classe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</a:rPr>
              <a:t>mère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, elle devient par conséquent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</a:rPr>
              <a:t>abstraite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</a:rPr>
              <a:t>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9F058F6-5418-4A85-9947-149E3A0A7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43" y="3952835"/>
            <a:ext cx="4634644" cy="2247940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0766AC6-9E4D-49BB-9342-E499EE0BC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2061" y="3746818"/>
            <a:ext cx="6237501" cy="2652633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5" name="Text Box 2">
            <a:extLst>
              <a:ext uri="{FF2B5EF4-FFF2-40B4-BE49-F238E27FC236}">
                <a16:creationId xmlns:a16="http://schemas.microsoft.com/office/drawing/2014/main" id="{6A2B4045-DEB3-48BE-AE2E-BE47810838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7" y="2068771"/>
            <a:ext cx="9837677" cy="353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273050" indent="-252413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marL="20637" indent="0">
              <a:spcBef>
                <a:spcPts val="600"/>
              </a:spcBef>
              <a:buClr>
                <a:srgbClr val="D16349"/>
              </a:buClr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Une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interface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s’apparente à une classe abstraite dont toutes les méthodes sont abstraites.</a:t>
            </a:r>
          </a:p>
        </p:txBody>
      </p:sp>
      <p:sp>
        <p:nvSpPr>
          <p:cNvPr id="151557" name="Espace réservé du numéro de diapositive 1">
            <a:extLst>
              <a:ext uri="{FF2B5EF4-FFF2-40B4-BE49-F238E27FC236}">
                <a16:creationId xmlns:a16="http://schemas.microsoft.com/office/drawing/2014/main" id="{565B9E5E-DAA6-4FC8-988D-E9CCFCF73A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4C5FD1-2B5B-4767-AB94-4BF9DF88E4F3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FB693D06-E4FE-4564-9AD2-96D7E34B4072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3632077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Interfaces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4044CA89-1F0E-411E-BB8A-63E2EFDDEA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5265677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Principe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7785DCF-B8FD-479E-B3BE-B3EA9F32115F}"/>
              </a:ext>
            </a:extLst>
          </p:cNvPr>
          <p:cNvSpPr txBox="1"/>
          <p:nvPr/>
        </p:nvSpPr>
        <p:spPr>
          <a:xfrm>
            <a:off x="410368" y="4832179"/>
            <a:ext cx="8298656" cy="151824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defPPr>
              <a:defRPr lang="fr-FR"/>
            </a:defPPr>
            <a:lvl1pPr marL="20637" indent="0">
              <a:spcBef>
                <a:spcPts val="600"/>
              </a:spcBef>
              <a:buClr>
                <a:srgbClr val="D16349"/>
              </a:buClr>
              <a:buSzPct val="100000"/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 sz="2000">
                <a:solidFill>
                  <a:srgbClr val="575756"/>
                </a:solidFill>
                <a:latin typeface="Questrial" panose="02000000000000000000" pitchFamily="2" charset="0"/>
              </a:defRPr>
            </a:lvl1pPr>
            <a:lvl2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fr-FR" altLang="fr-FR" dirty="0"/>
              <a:t>Dans une interface on trouve :</a:t>
            </a:r>
          </a:p>
          <a:p>
            <a:pPr marL="800100" lvl="1" indent="-342900">
              <a:buClr>
                <a:srgbClr val="C4CB3D"/>
              </a:buClr>
              <a:buFont typeface="Wingdings" panose="05000000000000000000" pitchFamily="2" charset="2"/>
              <a:buChar char="Ø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Des </a:t>
            </a:r>
            <a:r>
              <a:rPr lang="fr-FR" altLang="fr-FR" sz="2000" b="1" dirty="0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prototypes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 de méthodes.</a:t>
            </a:r>
          </a:p>
          <a:p>
            <a:pPr marL="800100" lvl="1" indent="-342900">
              <a:buClr>
                <a:srgbClr val="C4CB3D"/>
              </a:buClr>
              <a:buFont typeface="Wingdings" panose="05000000000000000000" pitchFamily="2" charset="2"/>
              <a:buChar char="Ø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Des constantes, et des attributs </a:t>
            </a:r>
            <a:r>
              <a:rPr lang="fr-FR" altLang="fr-FR" sz="2000" b="1" dirty="0" err="1">
                <a:solidFill>
                  <a:srgbClr val="53267C"/>
                </a:solidFill>
                <a:latin typeface="Questrial" panose="02000000000000000000" pitchFamily="2" charset="0"/>
                <a:cs typeface="+mn-cs"/>
              </a:rPr>
              <a:t>static</a:t>
            </a: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.</a:t>
            </a:r>
          </a:p>
          <a:p>
            <a:r>
              <a:rPr lang="fr-FR" altLang="fr-FR" dirty="0">
                <a:solidFill>
                  <a:srgbClr val="C00000"/>
                </a:solidFill>
              </a:rPr>
              <a:t>NB</a:t>
            </a:r>
            <a:r>
              <a:rPr lang="fr-FR" altLang="fr-FR" dirty="0"/>
              <a:t> : Les méthodes d’une interface sont implicitement public et abstract.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CFAB7B5-1F7C-43B0-8F75-BD8C78B13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894" y="2669875"/>
            <a:ext cx="4420802" cy="1902125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Text Box 2">
            <a:extLst>
              <a:ext uri="{FF2B5EF4-FFF2-40B4-BE49-F238E27FC236}">
                <a16:creationId xmlns:a16="http://schemas.microsoft.com/office/drawing/2014/main" id="{68B11DFD-23D6-4B51-A5EC-46E61951C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037" y="2138879"/>
            <a:ext cx="9647238" cy="460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273050" indent="-252413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 marL="1014413" indent="-536575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Une classe implémente une interface en définissant tous ses prototypes de méthodes.</a:t>
            </a: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575756"/>
              </a:solidFill>
              <a:latin typeface="Questrial" panose="02000000000000000000" pitchFamily="2" charset="0"/>
              <a:cs typeface="+mn-cs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575756"/>
              </a:solidFill>
              <a:latin typeface="Questrial" panose="02000000000000000000" pitchFamily="2" charset="0"/>
              <a:cs typeface="+mn-cs"/>
            </a:endParaRPr>
          </a:p>
          <a:p>
            <a:pPr>
              <a:spcBef>
                <a:spcPts val="600"/>
              </a:spcBef>
              <a:buSzPct val="100000"/>
            </a:pPr>
            <a:endParaRPr lang="fr-FR" altLang="fr-FR" sz="2000" dirty="0">
              <a:solidFill>
                <a:srgbClr val="575756"/>
              </a:solidFill>
              <a:latin typeface="Questrial" panose="02000000000000000000" pitchFamily="2" charset="0"/>
              <a:cs typeface="+mn-cs"/>
            </a:endParaRPr>
          </a:p>
        </p:txBody>
      </p:sp>
      <p:sp>
        <p:nvSpPr>
          <p:cNvPr id="155655" name="Espace réservé du numéro de diapositive 1">
            <a:extLst>
              <a:ext uri="{FF2B5EF4-FFF2-40B4-BE49-F238E27FC236}">
                <a16:creationId xmlns:a16="http://schemas.microsoft.com/office/drawing/2014/main" id="{B990A5EC-F23D-4817-9A4B-6E8B80F859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alt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65CAEE-5244-4FF2-9399-EF21BF7B3CA0}"/>
              </a:ext>
            </a:extLst>
          </p:cNvPr>
          <p:cNvSpPr/>
          <p:nvPr/>
        </p:nvSpPr>
        <p:spPr>
          <a:xfrm>
            <a:off x="0" y="659812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53267C"/>
                </a:solidFill>
              </a:rPr>
              <a:t>LA PASSERELLE DES MÉTIERS DU NUMÉRIQUE www.la-pmn.fr</a:t>
            </a:r>
          </a:p>
        </p:txBody>
      </p:sp>
      <p:sp>
        <p:nvSpPr>
          <p:cNvPr id="9" name="Text Box 1">
            <a:extLst>
              <a:ext uri="{FF2B5EF4-FFF2-40B4-BE49-F238E27FC236}">
                <a16:creationId xmlns:a16="http://schemas.microsoft.com/office/drawing/2014/main" id="{5DC4100B-ED64-4159-B759-797EF55AB0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48" y="1611236"/>
            <a:ext cx="5265677" cy="52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600"/>
              </a:spcBef>
              <a:buSzPct val="100000"/>
            </a:pPr>
            <a:r>
              <a:rPr lang="fr-FR" altLang="fr-FR" sz="2400" dirty="0">
                <a:solidFill>
                  <a:srgbClr val="52277C"/>
                </a:solidFill>
                <a:latin typeface="+mn-lt"/>
                <a:cs typeface="+mn-cs"/>
              </a:rPr>
              <a:t>Implémentation 1</a:t>
            </a:r>
            <a:endParaRPr lang="fr-FR" altLang="fr-FR" sz="2000" dirty="0">
              <a:solidFill>
                <a:srgbClr val="000000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E8B36C6-0985-4361-A799-070113ED765F}"/>
              </a:ext>
            </a:extLst>
          </p:cNvPr>
          <p:cNvSpPr txBox="1"/>
          <p:nvPr/>
        </p:nvSpPr>
        <p:spPr>
          <a:xfrm>
            <a:off x="742675" y="4483186"/>
            <a:ext cx="5189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fr-FR" altLang="fr-FR" sz="2000" dirty="0">
                <a:solidFill>
                  <a:srgbClr val="575756"/>
                </a:solidFill>
                <a:latin typeface="Questrial" panose="02000000000000000000" pitchFamily="2" charset="0"/>
                <a:cs typeface="+mn-cs"/>
              </a:rPr>
              <a:t>On peut définir  une variable de type Interface :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9EA3A26-2DBF-42AD-9815-98112A699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75" y="2599551"/>
            <a:ext cx="4742738" cy="1831271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99A080D-216F-4DE8-A5AB-331C3F120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75" y="4975866"/>
            <a:ext cx="4619625" cy="1114425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469CE8E-CADA-47E5-BCEF-9EA9BE892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1155" y="4430822"/>
            <a:ext cx="3369903" cy="1462412"/>
          </a:xfrm>
          <a:prstGeom prst="rect">
            <a:avLst/>
          </a:prstGeom>
          <a:ln w="19050">
            <a:solidFill>
              <a:srgbClr val="53267C"/>
            </a:solidFill>
          </a:ln>
        </p:spPr>
      </p:pic>
      <p:sp>
        <p:nvSpPr>
          <p:cNvPr id="19" name="Titre 1">
            <a:extLst>
              <a:ext uri="{FF2B5EF4-FFF2-40B4-BE49-F238E27FC236}">
                <a16:creationId xmlns:a16="http://schemas.microsoft.com/office/drawing/2014/main" id="{3BFAA3E6-6CDC-420E-BAAF-C5F3EC1277BF}"/>
              </a:ext>
            </a:extLst>
          </p:cNvPr>
          <p:cNvSpPr txBox="1">
            <a:spLocks/>
          </p:cNvSpPr>
          <p:nvPr/>
        </p:nvSpPr>
        <p:spPr>
          <a:xfrm>
            <a:off x="5578598" y="387430"/>
            <a:ext cx="3632077" cy="5504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Gilroy SemiBold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Interfaces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3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sque ppt" id="{2A42949B-58AE-0D42-BEE4-B911597CC8DC}" vid="{9CF7F234-B4F0-F446-A8DE-CCAB5312AB06}"/>
    </a:ext>
  </a:extLst>
</a:theme>
</file>

<file path=ppt/theme/theme2.xml><?xml version="1.0" encoding="utf-8"?>
<a:theme xmlns:a="http://schemas.openxmlformats.org/drawingml/2006/main" name="4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sque ppt" id="{2A42949B-58AE-0D42-BEE4-B911597CC8DC}" vid="{29B2E5FF-5565-294C-B1CD-94F62B37DA98}"/>
    </a:ext>
  </a:extLst>
</a:theme>
</file>

<file path=ppt/theme/theme3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sque ppt" id="{2A42949B-58AE-0D42-BEE4-B911597CC8DC}" vid="{510580EF-510F-504A-BD43-8D6EAB49D843}"/>
    </a:ext>
  </a:extLst>
</a:theme>
</file>

<file path=ppt/theme/theme4.xml><?xml version="1.0" encoding="utf-8"?>
<a:theme xmlns:a="http://schemas.openxmlformats.org/drawingml/2006/main" name="5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sque ppt" id="{2A42949B-58AE-0D42-BEE4-B911597CC8DC}" vid="{7F28253A-B538-F74F-8748-2749AFAF7BC1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ateetheure xmlns="3307b244-2748-4386-9955-982b5131447e" xsi:nil="true"/>
    <_Flow_SignoffStatus xmlns="3307b244-2748-4386-9955-982b5131447e" xsi:nil="true"/>
    <TaxCatchAll xmlns="a4a52b1e-8db7-495e-9f63-439bf3d76627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EDBE171D6ABB4FACE90C6B31FA7B68" ma:contentTypeVersion="18" ma:contentTypeDescription="Crée un document." ma:contentTypeScope="" ma:versionID="09846aef4078960f7f279c45601b2f43">
  <xsd:schema xmlns:xsd="http://www.w3.org/2001/XMLSchema" xmlns:xs="http://www.w3.org/2001/XMLSchema" xmlns:p="http://schemas.microsoft.com/office/2006/metadata/properties" xmlns:ns2="3307b244-2748-4386-9955-982b5131447e" xmlns:ns3="a4a52b1e-8db7-495e-9f63-439bf3d76627" targetNamespace="http://schemas.microsoft.com/office/2006/metadata/properties" ma:root="true" ma:fieldsID="2b583fbbf4233e4dd795d63b8425dd63" ns2:_="" ns3:_="">
    <xsd:import namespace="3307b244-2748-4386-9955-982b5131447e"/>
    <xsd:import namespace="a4a52b1e-8db7-495e-9f63-439bf3d7662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Dateetheur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TaxCatchAll" minOccurs="0"/>
                <xsd:element ref="ns2:_Flow_Signoff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07b244-2748-4386-9955-982b513144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Dateetheure" ma:index="10" nillable="true" ma:displayName="Date et heure" ma:format="DateTime" ma:internalName="Dateetheure">
      <xsd:simpleType>
        <xsd:restriction base="dms:DateTim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_Flow_SignoffStatus" ma:index="22" nillable="true" ma:displayName="État de validation" ma:internalName="_x00c9_tat_x0020_de_x0020_valida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a52b1e-8db7-495e-9f63-439bf3d7662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779fc6d5-a36d-4d08-8043-17c210ec2254}" ma:internalName="TaxCatchAll" ma:showField="CatchAllData" ma:web="a4a52b1e-8db7-495e-9f63-439bf3d7662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BFA7E4-ABD9-488F-8F6F-161A2F01B345}">
  <ds:schemaRefs>
    <ds:schemaRef ds:uri="http://schemas.microsoft.com/office/infopath/2007/PartnerControls"/>
    <ds:schemaRef ds:uri="http://www.w3.org/XML/1998/namespace"/>
    <ds:schemaRef ds:uri="http://purl.org/dc/dcmitype/"/>
    <ds:schemaRef ds:uri="http://purl.org/dc/terms/"/>
    <ds:schemaRef ds:uri="http://schemas.openxmlformats.org/package/2006/metadata/core-properties"/>
    <ds:schemaRef ds:uri="a4a52b1e-8db7-495e-9f63-439bf3d76627"/>
    <ds:schemaRef ds:uri="http://schemas.microsoft.com/office/2006/documentManagement/types"/>
    <ds:schemaRef ds:uri="3307b244-2748-4386-9955-982b5131447e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84A454AA-3D7B-4D6A-A936-C410BAAE5F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C1FA6E-32DE-4C22-A469-CF48DFFEB2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307b244-2748-4386-9955-982b5131447e"/>
    <ds:schemaRef ds:uri="a4a52b1e-8db7-495e-9f63-439bf3d7662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masque ppt</Template>
  <TotalTime>37795</TotalTime>
  <Words>5871</Words>
  <Application>Microsoft Office PowerPoint</Application>
  <PresentationFormat>Grand écran</PresentationFormat>
  <Paragraphs>1560</Paragraphs>
  <Slides>134</Slides>
  <Notes>130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134</vt:i4>
      </vt:variant>
    </vt:vector>
  </HeadingPairs>
  <TitlesOfParts>
    <vt:vector size="150" baseType="lpstr">
      <vt:lpstr>Arial</vt:lpstr>
      <vt:lpstr>Arial</vt:lpstr>
      <vt:lpstr>Calibri</vt:lpstr>
      <vt:lpstr>Georgia</vt:lpstr>
      <vt:lpstr>Gilroy</vt:lpstr>
      <vt:lpstr>Gilroy Light</vt:lpstr>
      <vt:lpstr>Gilroy SemiBold</vt:lpstr>
      <vt:lpstr>Questrial</vt:lpstr>
      <vt:lpstr>Segoe UI</vt:lpstr>
      <vt:lpstr>Times New Roman</vt:lpstr>
      <vt:lpstr>Wingdings</vt:lpstr>
      <vt:lpstr>Wingdings 2</vt:lpstr>
      <vt:lpstr>3_Conception personnalisée</vt:lpstr>
      <vt:lpstr>4_Conception personnalisée</vt:lpstr>
      <vt:lpstr>1_Thème Office</vt:lpstr>
      <vt:lpstr>5_Conception personnalisée</vt:lpstr>
      <vt:lpstr>L’ÉCOLE DES MÉTIERS DU NUMÉRIQUE  devenir opérationnel  &amp; employable !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Christopher SIINO</dc:creator>
  <cp:lastModifiedBy>Khalid</cp:lastModifiedBy>
  <cp:revision>532</cp:revision>
  <dcterms:created xsi:type="dcterms:W3CDTF">2018-11-05T14:48:52Z</dcterms:created>
  <dcterms:modified xsi:type="dcterms:W3CDTF">2021-01-26T22:59:01Z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0x0101000AEDBE171D6ABB4FACE90C6B31FA7B68</vt:lpwstr>
  </property>
</Properties>
</file>